
<file path=[Content_Types].xml><?xml version="1.0" encoding="utf-8"?>
<Types xmlns="http://schemas.openxmlformats.org/package/2006/content-types">
  <Default Extension="gif" ContentType="image/gi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4" r:id="rId3"/>
    <p:sldId id="258" r:id="rId4"/>
    <p:sldId id="263" r:id="rId5"/>
    <p:sldId id="259" r:id="rId6"/>
    <p:sldId id="262" r:id="rId7"/>
    <p:sldId id="267" r:id="rId8"/>
    <p:sldId id="265" r:id="rId9"/>
    <p:sldId id="266" r:id="rId10"/>
  </p:sldIdLst>
  <p:sldSz cx="18288000" cy="10287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タイトルなしのセクション" id="{AC1B49F8-5F7A-4EBB-B4B7-438AD6FBE48B}">
          <p14:sldIdLst>
            <p14:sldId id="256"/>
            <p14:sldId id="264"/>
            <p14:sldId id="258"/>
            <p14:sldId id="263"/>
            <p14:sldId id="259"/>
            <p14:sldId id="262"/>
            <p14:sldId id="267"/>
            <p14:sldId id="265"/>
            <p14:sldId id="26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43A"/>
    <a:srgbClr val="1535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69" autoAdjust="0"/>
    <p:restoredTop sz="94660"/>
  </p:normalViewPr>
  <p:slideViewPr>
    <p:cSldViewPr snapToGrid="0">
      <p:cViewPr varScale="1">
        <p:scale>
          <a:sx n="77" d="100"/>
          <a:sy n="77" d="100"/>
        </p:scale>
        <p:origin x="27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683545"/>
            <a:ext cx="13716000" cy="3581400"/>
          </a:xfrm>
        </p:spPr>
        <p:txBody>
          <a:bodyPr anchor="b"/>
          <a:lstStyle>
            <a:lvl1pPr algn="ctr">
              <a:defRPr sz="9000"/>
            </a:lvl1pPr>
          </a:lstStyle>
          <a:p>
            <a:r>
              <a:rPr lang="ja-JP" altLang="en-US"/>
              <a:t>マスター タイトルの書式設定</a:t>
            </a:r>
            <a:endParaRPr lang="en-US" dirty="0"/>
          </a:p>
        </p:txBody>
      </p:sp>
      <p:sp>
        <p:nvSpPr>
          <p:cNvPr id="3" name="Subtitle 2"/>
          <p:cNvSpPr>
            <a:spLocks noGrp="1"/>
          </p:cNvSpPr>
          <p:nvPr>
            <p:ph type="subTitle" idx="1"/>
          </p:nvPr>
        </p:nvSpPr>
        <p:spPr>
          <a:xfrm>
            <a:off x="2286000" y="5403057"/>
            <a:ext cx="13716000" cy="2483643"/>
          </a:xfrm>
        </p:spPr>
        <p:txBody>
          <a:bodyPr/>
          <a:lstStyle>
            <a:lvl1pPr marL="0" indent="0" algn="ctr">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2022/3/11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366220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2022/3/11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2251984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087350" y="547688"/>
            <a:ext cx="3943350" cy="871775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257300" y="547688"/>
            <a:ext cx="11601450" cy="871775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2022/3/11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1898970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2022/3/11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1630601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247775" y="2564608"/>
            <a:ext cx="15773400" cy="4279106"/>
          </a:xfrm>
        </p:spPr>
        <p:txBody>
          <a:bodyPr anchor="b"/>
          <a:lstStyle>
            <a:lvl1pPr>
              <a:defRPr sz="9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47775" y="6884195"/>
            <a:ext cx="15773400" cy="2250281"/>
          </a:xfrm>
        </p:spPr>
        <p:txBody>
          <a:bodyPr/>
          <a:lstStyle>
            <a:lvl1pPr marL="0" indent="0">
              <a:buNone/>
              <a:defRPr sz="3600">
                <a:solidFill>
                  <a:schemeClr val="tx1">
                    <a:tint val="75000"/>
                  </a:schemeClr>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2022/3/11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2601114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57300" y="2738438"/>
            <a:ext cx="7772400" cy="652700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9258300" y="2738438"/>
            <a:ext cx="7772400" cy="652700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0B9DA0D-4F46-4266-A514-6C57426B5AC4}" type="datetimeFigureOut">
              <a:rPr kumimoji="1" lang="ja-JP" altLang="en-US" smtClean="0"/>
              <a:t>2022/3/11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1372339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1259682" y="547688"/>
            <a:ext cx="15773400" cy="1988345"/>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59683" y="2521745"/>
            <a:ext cx="7736681"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ja-JP" altLang="en-US"/>
              <a:t>マスター テキストの書式設定</a:t>
            </a:r>
          </a:p>
        </p:txBody>
      </p:sp>
      <p:sp>
        <p:nvSpPr>
          <p:cNvPr id="4" name="Content Placeholder 3"/>
          <p:cNvSpPr>
            <a:spLocks noGrp="1"/>
          </p:cNvSpPr>
          <p:nvPr>
            <p:ph sz="half" idx="2"/>
          </p:nvPr>
        </p:nvSpPr>
        <p:spPr>
          <a:xfrm>
            <a:off x="1259683" y="3757613"/>
            <a:ext cx="7736681" cy="552688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9258300" y="2521745"/>
            <a:ext cx="7774782"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ja-JP" altLang="en-US"/>
              <a:t>マスター テキストの書式設定</a:t>
            </a:r>
          </a:p>
        </p:txBody>
      </p:sp>
      <p:sp>
        <p:nvSpPr>
          <p:cNvPr id="6" name="Content Placeholder 5"/>
          <p:cNvSpPr>
            <a:spLocks noGrp="1"/>
          </p:cNvSpPr>
          <p:nvPr>
            <p:ph sz="quarter" idx="4"/>
          </p:nvPr>
        </p:nvSpPr>
        <p:spPr>
          <a:xfrm>
            <a:off x="9258300" y="3757613"/>
            <a:ext cx="7774782" cy="552688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0B9DA0D-4F46-4266-A514-6C57426B5AC4}" type="datetimeFigureOut">
              <a:rPr kumimoji="1" lang="ja-JP" altLang="en-US" smtClean="0"/>
              <a:t>2022/3/11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79478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0B9DA0D-4F46-4266-A514-6C57426B5AC4}" type="datetimeFigureOut">
              <a:rPr kumimoji="1" lang="ja-JP" altLang="en-US" smtClean="0"/>
              <a:t>2022/3/11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2118915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9DA0D-4F46-4266-A514-6C57426B5AC4}" type="datetimeFigureOut">
              <a:rPr kumimoji="1" lang="ja-JP" altLang="en-US" smtClean="0"/>
              <a:t>2022/3/11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1278986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59683" y="685800"/>
            <a:ext cx="5898356" cy="2400300"/>
          </a:xfrm>
        </p:spPr>
        <p:txBody>
          <a:bodyPr anchor="b"/>
          <a:lstStyle>
            <a:lvl1pPr>
              <a:defRPr sz="4800"/>
            </a:lvl1pPr>
          </a:lstStyle>
          <a:p>
            <a:r>
              <a:rPr lang="ja-JP" altLang="en-US"/>
              <a:t>マスター タイトルの書式設定</a:t>
            </a:r>
            <a:endParaRPr lang="en-US" dirty="0"/>
          </a:p>
        </p:txBody>
      </p:sp>
      <p:sp>
        <p:nvSpPr>
          <p:cNvPr id="3" name="Content Placeholder 2"/>
          <p:cNvSpPr>
            <a:spLocks noGrp="1"/>
          </p:cNvSpPr>
          <p:nvPr>
            <p:ph idx="1"/>
          </p:nvPr>
        </p:nvSpPr>
        <p:spPr>
          <a:xfrm>
            <a:off x="7774782" y="1481138"/>
            <a:ext cx="9258300" cy="7310438"/>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0B9DA0D-4F46-4266-A514-6C57426B5AC4}" type="datetimeFigureOut">
              <a:rPr kumimoji="1" lang="ja-JP" altLang="en-US" smtClean="0"/>
              <a:t>2022/3/11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2575850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59683" y="685800"/>
            <a:ext cx="5898356" cy="2400300"/>
          </a:xfrm>
        </p:spPr>
        <p:txBody>
          <a:bodyPr anchor="b"/>
          <a:lstStyle>
            <a:lvl1pPr>
              <a:defRPr sz="48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7774782" y="1481138"/>
            <a:ext cx="9258300" cy="7310438"/>
          </a:xfrm>
        </p:spPr>
        <p:txBody>
          <a:bodyPr anchor="t"/>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0B9DA0D-4F46-4266-A514-6C57426B5AC4}" type="datetimeFigureOut">
              <a:rPr kumimoji="1" lang="ja-JP" altLang="en-US" smtClean="0"/>
              <a:t>2022/3/11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1519956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547688"/>
            <a:ext cx="15773400" cy="1988345"/>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57300" y="2738438"/>
            <a:ext cx="15773400" cy="652700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257300" y="9534526"/>
            <a:ext cx="4114800" cy="547688"/>
          </a:xfrm>
          <a:prstGeom prst="rect">
            <a:avLst/>
          </a:prstGeom>
        </p:spPr>
        <p:txBody>
          <a:bodyPr vert="horz" lIns="91440" tIns="45720" rIns="91440" bIns="45720" rtlCol="0" anchor="ctr"/>
          <a:lstStyle>
            <a:lvl1pPr algn="l">
              <a:defRPr sz="1800">
                <a:solidFill>
                  <a:schemeClr val="tx1">
                    <a:tint val="75000"/>
                  </a:schemeClr>
                </a:solidFill>
              </a:defRPr>
            </a:lvl1pPr>
          </a:lstStyle>
          <a:p>
            <a:fld id="{60B9DA0D-4F46-4266-A514-6C57426B5AC4}" type="datetimeFigureOut">
              <a:rPr kumimoji="1" lang="ja-JP" altLang="en-US" smtClean="0"/>
              <a:t>2022/3/11</a:t>
            </a:fld>
            <a:endParaRPr kumimoji="1" lang="ja-JP" altLang="en-US"/>
          </a:p>
        </p:txBody>
      </p:sp>
      <p:sp>
        <p:nvSpPr>
          <p:cNvPr id="5" name="Footer Placeholder 4"/>
          <p:cNvSpPr>
            <a:spLocks noGrp="1"/>
          </p:cNvSpPr>
          <p:nvPr>
            <p:ph type="ftr" sz="quarter" idx="3"/>
          </p:nvPr>
        </p:nvSpPr>
        <p:spPr>
          <a:xfrm>
            <a:off x="6057900" y="9534526"/>
            <a:ext cx="6172200" cy="547688"/>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12915900" y="9534526"/>
            <a:ext cx="4114800" cy="547688"/>
          </a:xfrm>
          <a:prstGeom prst="rect">
            <a:avLst/>
          </a:prstGeom>
        </p:spPr>
        <p:txBody>
          <a:bodyPr vert="horz" lIns="91440" tIns="45720" rIns="91440" bIns="45720" rtlCol="0" anchor="ctr"/>
          <a:lstStyle>
            <a:lvl1pPr algn="r">
              <a:defRPr sz="1800">
                <a:solidFill>
                  <a:schemeClr val="tx1">
                    <a:tint val="75000"/>
                  </a:schemeClr>
                </a:solidFill>
              </a:defRPr>
            </a:lvl1p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206071251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1371600" rtl="0" eaLnBrk="1" latinLnBrk="0" hangingPunct="1">
        <a:lnSpc>
          <a:spcPct val="90000"/>
        </a:lnSpc>
        <a:spcBef>
          <a:spcPct val="0"/>
        </a:spcBef>
        <a:buNone/>
        <a:defRPr kumimoji="1"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kumimoji="1"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kumimoji="1"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kumimoji="1"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9pPr>
    </p:bodyStyle>
    <p:otherStyle>
      <a:defPPr>
        <a:defRPr lang="en-US"/>
      </a:defPPr>
      <a:lvl1pPr marL="0" algn="l" defTabSz="1371600" rtl="0" eaLnBrk="1" latinLnBrk="0" hangingPunct="1">
        <a:defRPr kumimoji="1" sz="2700" kern="1200">
          <a:solidFill>
            <a:schemeClr val="tx1"/>
          </a:solidFill>
          <a:latin typeface="+mn-lt"/>
          <a:ea typeface="+mn-ea"/>
          <a:cs typeface="+mn-cs"/>
        </a:defRPr>
      </a:lvl1pPr>
      <a:lvl2pPr marL="685800" algn="l" defTabSz="1371600" rtl="0" eaLnBrk="1" latinLnBrk="0" hangingPunct="1">
        <a:defRPr kumimoji="1" sz="2700" kern="1200">
          <a:solidFill>
            <a:schemeClr val="tx1"/>
          </a:solidFill>
          <a:latin typeface="+mn-lt"/>
          <a:ea typeface="+mn-ea"/>
          <a:cs typeface="+mn-cs"/>
        </a:defRPr>
      </a:lvl2pPr>
      <a:lvl3pPr marL="1371600" algn="l" defTabSz="1371600" rtl="0" eaLnBrk="1" latinLnBrk="0" hangingPunct="1">
        <a:defRPr kumimoji="1" sz="2700" kern="1200">
          <a:solidFill>
            <a:schemeClr val="tx1"/>
          </a:solidFill>
          <a:latin typeface="+mn-lt"/>
          <a:ea typeface="+mn-ea"/>
          <a:cs typeface="+mn-cs"/>
        </a:defRPr>
      </a:lvl3pPr>
      <a:lvl4pPr marL="2057400" algn="l" defTabSz="1371600" rtl="0" eaLnBrk="1" latinLnBrk="0" hangingPunct="1">
        <a:defRPr kumimoji="1" sz="2700" kern="1200">
          <a:solidFill>
            <a:schemeClr val="tx1"/>
          </a:solidFill>
          <a:latin typeface="+mn-lt"/>
          <a:ea typeface="+mn-ea"/>
          <a:cs typeface="+mn-cs"/>
        </a:defRPr>
      </a:lvl4pPr>
      <a:lvl5pPr marL="2743200" algn="l" defTabSz="1371600" rtl="0" eaLnBrk="1" latinLnBrk="0" hangingPunct="1">
        <a:defRPr kumimoji="1" sz="2700" kern="1200">
          <a:solidFill>
            <a:schemeClr val="tx1"/>
          </a:solidFill>
          <a:latin typeface="+mn-lt"/>
          <a:ea typeface="+mn-ea"/>
          <a:cs typeface="+mn-cs"/>
        </a:defRPr>
      </a:lvl5pPr>
      <a:lvl6pPr marL="3429000" algn="l" defTabSz="1371600" rtl="0" eaLnBrk="1" latinLnBrk="0" hangingPunct="1">
        <a:defRPr kumimoji="1" sz="2700" kern="1200">
          <a:solidFill>
            <a:schemeClr val="tx1"/>
          </a:solidFill>
          <a:latin typeface="+mn-lt"/>
          <a:ea typeface="+mn-ea"/>
          <a:cs typeface="+mn-cs"/>
        </a:defRPr>
      </a:lvl6pPr>
      <a:lvl7pPr marL="4114800" algn="l" defTabSz="1371600" rtl="0" eaLnBrk="1" latinLnBrk="0" hangingPunct="1">
        <a:defRPr kumimoji="1" sz="2700" kern="1200">
          <a:solidFill>
            <a:schemeClr val="tx1"/>
          </a:solidFill>
          <a:latin typeface="+mn-lt"/>
          <a:ea typeface="+mn-ea"/>
          <a:cs typeface="+mn-cs"/>
        </a:defRPr>
      </a:lvl7pPr>
      <a:lvl8pPr marL="4800600" algn="l" defTabSz="1371600" rtl="0" eaLnBrk="1" latinLnBrk="0" hangingPunct="1">
        <a:defRPr kumimoji="1" sz="2700" kern="1200">
          <a:solidFill>
            <a:schemeClr val="tx1"/>
          </a:solidFill>
          <a:latin typeface="+mn-lt"/>
          <a:ea typeface="+mn-ea"/>
          <a:cs typeface="+mn-cs"/>
        </a:defRPr>
      </a:lvl8pPr>
      <a:lvl9pPr marL="5486400" algn="l" defTabSz="1371600" rtl="0" eaLnBrk="1" latinLnBrk="0" hangingPunct="1">
        <a:defRPr kumimoji="1"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880742" y="534586"/>
            <a:ext cx="6602711" cy="675496"/>
          </a:xfrm>
        </p:spPr>
        <p:txBody>
          <a:bodyPr>
            <a:noAutofit/>
          </a:bodyPr>
          <a:lstStyle/>
          <a:p>
            <a:r>
              <a:rPr lang="ja-JP" altLang="en-US" sz="3200" b="1" dirty="0">
                <a:latin typeface="小塚ゴシック Pro B" panose="020B0800000000000000" pitchFamily="34" charset="-128"/>
                <a:ea typeface="小塚ゴシック Pro B" panose="020B0800000000000000" pitchFamily="34" charset="-128"/>
              </a:rPr>
              <a:t>動画コンテンツ作成方法</a:t>
            </a:r>
            <a:r>
              <a:rPr lang="ja-JP" altLang="en-US" sz="2400" b="1" dirty="0">
                <a:latin typeface="小塚ゴシック Pro B" panose="020B0800000000000000" pitchFamily="34" charset="-128"/>
                <a:ea typeface="小塚ゴシック Pro B" panose="020B0800000000000000" pitchFamily="34" charset="-128"/>
              </a:rPr>
              <a:t>（</a:t>
            </a:r>
            <a:r>
              <a:rPr lang="en-US" altLang="ja-JP" sz="2400" b="1" dirty="0">
                <a:latin typeface="小塚ゴシック Pro B" panose="020B0800000000000000" pitchFamily="34" charset="-128"/>
                <a:ea typeface="小塚ゴシック Pro B" panose="020B0800000000000000" pitchFamily="34" charset="-128"/>
              </a:rPr>
              <a:t>MP4</a:t>
            </a:r>
            <a:r>
              <a:rPr lang="ja-JP" altLang="en-US" sz="2400" b="1" dirty="0">
                <a:latin typeface="小塚ゴシック Pro B" panose="020B0800000000000000" pitchFamily="34" charset="-128"/>
                <a:ea typeface="小塚ゴシック Pro B" panose="020B0800000000000000" pitchFamily="34" charset="-128"/>
              </a:rPr>
              <a:t>）</a:t>
            </a:r>
          </a:p>
        </p:txBody>
      </p:sp>
      <p:sp>
        <p:nvSpPr>
          <p:cNvPr id="3" name="サブタイトル 2"/>
          <p:cNvSpPr>
            <a:spLocks noGrp="1"/>
          </p:cNvSpPr>
          <p:nvPr>
            <p:ph type="subTitle" idx="1"/>
          </p:nvPr>
        </p:nvSpPr>
        <p:spPr>
          <a:xfrm>
            <a:off x="607953" y="1458329"/>
            <a:ext cx="17072094" cy="7924437"/>
          </a:xfrm>
        </p:spPr>
        <p:txBody>
          <a:bodyPr>
            <a:noAutofit/>
          </a:bodyPr>
          <a:lstStyle/>
          <a:p>
            <a:pPr algn="l">
              <a:lnSpc>
                <a:spcPct val="100000"/>
              </a:lnSpc>
            </a:pPr>
            <a:r>
              <a:rPr lang="en-US" altLang="ja-JP" sz="1400" dirty="0">
                <a:latin typeface="小塚ゴシック Pro M" panose="020B0700000000000000" pitchFamily="34" charset="-128"/>
                <a:ea typeface="小塚ゴシック Pro M" panose="020B0700000000000000" pitchFamily="34" charset="-128"/>
              </a:rPr>
              <a:t>1.</a:t>
            </a:r>
            <a:r>
              <a:rPr lang="ja-JP" altLang="en-US" sz="1400" dirty="0">
                <a:latin typeface="小塚ゴシック Pro M" panose="020B0700000000000000" pitchFamily="34" charset="-128"/>
                <a:ea typeface="小塚ゴシック Pro M" panose="020B0700000000000000" pitchFamily="34" charset="-128"/>
              </a:rPr>
              <a:t>  お持ちの素材やテキストを使い、</a:t>
            </a:r>
            <a:r>
              <a:rPr lang="en-US" altLang="ja-JP" sz="1400" dirty="0">
                <a:latin typeface="小塚ゴシック Pro M" panose="020B0700000000000000" pitchFamily="34" charset="-128"/>
                <a:ea typeface="小塚ゴシック Pro M" panose="020B0700000000000000" pitchFamily="34" charset="-128"/>
              </a:rPr>
              <a:t>PowerPoint</a:t>
            </a:r>
            <a:r>
              <a:rPr lang="ja-JP" altLang="en-US" sz="1400" dirty="0">
                <a:latin typeface="小塚ゴシック Pro M" panose="020B0700000000000000" pitchFamily="34" charset="-128"/>
                <a:ea typeface="小塚ゴシック Pro M" panose="020B0700000000000000" pitchFamily="34" charset="-128"/>
              </a:rPr>
              <a:t>のスライドを作成してください。</a:t>
            </a: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r>
              <a:rPr lang="ja-JP" altLang="en-US" sz="1400" dirty="0">
                <a:latin typeface="小塚ゴシック Pro M" panose="020B0700000000000000" pitchFamily="34" charset="-128"/>
                <a:ea typeface="小塚ゴシック Pro M" panose="020B0700000000000000" pitchFamily="34" charset="-128"/>
              </a:rPr>
              <a:t>　</a:t>
            </a:r>
            <a:r>
              <a:rPr lang="ja-JP" altLang="en-US" sz="1400" dirty="0">
                <a:latin typeface="小塚ゴシック Pr6N L" panose="020B0200000000000000" pitchFamily="34" charset="-128"/>
                <a:ea typeface="小塚ゴシック Pr6N L" panose="020B0200000000000000" pitchFamily="34" charset="-128"/>
              </a:rPr>
              <a:t>次ページのスライド</a:t>
            </a:r>
            <a:r>
              <a:rPr lang="en-US" altLang="ja-JP" sz="1400" dirty="0">
                <a:latin typeface="小塚ゴシック Pr6N L" panose="020B0200000000000000" pitchFamily="34" charset="-128"/>
                <a:ea typeface="小塚ゴシック Pr6N L" panose="020B0200000000000000" pitchFamily="34" charset="-128"/>
              </a:rPr>
              <a:t>3</a:t>
            </a:r>
            <a:r>
              <a:rPr lang="ja-JP" altLang="en-US" sz="1400" dirty="0">
                <a:latin typeface="小塚ゴシック Pr6N L" panose="020B0200000000000000" pitchFamily="34" charset="-128"/>
                <a:ea typeface="小塚ゴシック Pr6N L" panose="020B0200000000000000" pitchFamily="34" charset="-128"/>
              </a:rPr>
              <a:t>はコンテンツ作成に適したサイズに設定してあります。そちらにお持ちの素材を貼り付けてください。（</a:t>
            </a:r>
            <a:r>
              <a:rPr lang="en-US" altLang="ja-JP" sz="1400" dirty="0">
                <a:latin typeface="小塚ゴシック Pr6N L" panose="020B0200000000000000" pitchFamily="34" charset="-128"/>
                <a:ea typeface="小塚ゴシック Pr6N L" panose="020B0200000000000000" pitchFamily="34" charset="-128"/>
              </a:rPr>
              <a:t>PowerPoint2013</a:t>
            </a:r>
            <a:r>
              <a:rPr lang="ja-JP" altLang="en-US" sz="1400" dirty="0">
                <a:latin typeface="小塚ゴシック Pr6N L" panose="020B0200000000000000" pitchFamily="34" charset="-128"/>
                <a:ea typeface="小塚ゴシック Pr6N L" panose="020B0200000000000000" pitchFamily="34" charset="-128"/>
              </a:rPr>
              <a:t>以降のバージョンでフル</a:t>
            </a:r>
            <a:r>
              <a:rPr lang="en-US" altLang="ja-JP" sz="1400" dirty="0">
                <a:latin typeface="小塚ゴシック Pr6N L" panose="020B0200000000000000" pitchFamily="34" charset="-128"/>
                <a:ea typeface="小塚ゴシック Pr6N L" panose="020B0200000000000000" pitchFamily="34" charset="-128"/>
              </a:rPr>
              <a:t>HD</a:t>
            </a:r>
            <a:r>
              <a:rPr lang="ja-JP" altLang="en-US" sz="1400" dirty="0">
                <a:latin typeface="小塚ゴシック Pr6N L" panose="020B0200000000000000" pitchFamily="34" charset="-128"/>
                <a:ea typeface="小塚ゴシック Pr6N L" panose="020B0200000000000000" pitchFamily="34" charset="-128"/>
              </a:rPr>
              <a:t>画質</a:t>
            </a:r>
            <a:r>
              <a:rPr lang="en-US" altLang="ja-JP" sz="1400" dirty="0">
                <a:latin typeface="小塚ゴシック Pr6N L" panose="020B0200000000000000" pitchFamily="34" charset="-128"/>
                <a:ea typeface="小塚ゴシック Pr6N L" panose="020B0200000000000000" pitchFamily="34" charset="-128"/>
              </a:rPr>
              <a:t>1920×1080px</a:t>
            </a:r>
            <a:r>
              <a:rPr lang="ja-JP" altLang="en-US" sz="1400" dirty="0">
                <a:latin typeface="小塚ゴシック Pr6N L" panose="020B0200000000000000" pitchFamily="34" charset="-128"/>
                <a:ea typeface="小塚ゴシック Pr6N L" panose="020B0200000000000000" pitchFamily="34" charset="-128"/>
              </a:rPr>
              <a:t>が作成できます）</a:t>
            </a: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r>
              <a:rPr lang="en-US" altLang="ja-JP" sz="1400" dirty="0">
                <a:latin typeface="小塚ゴシック Pro M" panose="020B0700000000000000" pitchFamily="34" charset="-128"/>
                <a:ea typeface="小塚ゴシック Pro M" panose="020B0700000000000000" pitchFamily="34" charset="-128"/>
              </a:rPr>
              <a:t>2.   </a:t>
            </a:r>
            <a:r>
              <a:rPr lang="ja-JP" altLang="en-US" sz="1400" dirty="0">
                <a:latin typeface="小塚ゴシック Pro M" panose="020B0700000000000000" pitchFamily="34" charset="-128"/>
                <a:ea typeface="小塚ゴシック Pro M" panose="020B0700000000000000" pitchFamily="34" charset="-128"/>
              </a:rPr>
              <a:t>作成後、動画形式（</a:t>
            </a:r>
            <a:r>
              <a:rPr lang="en-US" altLang="ja-JP" sz="1400" dirty="0">
                <a:latin typeface="小塚ゴシック Pro M" panose="020B0700000000000000" pitchFamily="34" charset="-128"/>
                <a:ea typeface="小塚ゴシック Pro M" panose="020B0700000000000000" pitchFamily="34" charset="-128"/>
              </a:rPr>
              <a:t>MP4</a:t>
            </a:r>
            <a:r>
              <a:rPr lang="ja-JP" altLang="en-US" sz="1400" dirty="0">
                <a:latin typeface="小塚ゴシック Pro M" panose="020B0700000000000000" pitchFamily="34" charset="-128"/>
                <a:ea typeface="小塚ゴシック Pro M" panose="020B0700000000000000" pitchFamily="34" charset="-128"/>
              </a:rPr>
              <a:t>）で保存します。</a:t>
            </a: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r>
              <a:rPr lang="ja-JP" altLang="en-US" sz="1400" dirty="0">
                <a:latin typeface="小塚ゴシック Pro M" panose="020B0700000000000000" pitchFamily="34" charset="-128"/>
                <a:ea typeface="小塚ゴシック Pro M" panose="020B0700000000000000" pitchFamily="34" charset="-128"/>
              </a:rPr>
              <a:t>　</a:t>
            </a:r>
            <a:r>
              <a:rPr lang="ja-JP" altLang="en-US" sz="1400" dirty="0">
                <a:latin typeface="小塚ゴシック Pr6N L" panose="020B0200000000000000" pitchFamily="34" charset="-128"/>
                <a:ea typeface="小塚ゴシック Pr6N L" panose="020B0200000000000000" pitchFamily="34" charset="-128"/>
              </a:rPr>
              <a:t>ファイルタブから「</a:t>
            </a:r>
            <a:r>
              <a:rPr lang="ja-JP" altLang="en-US" sz="1400" dirty="0">
                <a:latin typeface="小塚ゴシック Pro M" panose="020B0700000000000000" pitchFamily="34" charset="-128"/>
                <a:ea typeface="小塚ゴシック Pro M" panose="020B0700000000000000" pitchFamily="34" charset="-128"/>
              </a:rPr>
              <a:t>エクスポート</a:t>
            </a:r>
            <a:r>
              <a:rPr lang="ja-JP" altLang="en-US" sz="1400" dirty="0">
                <a:latin typeface="小塚ゴシック Pr6N L" panose="020B0200000000000000" pitchFamily="34" charset="-128"/>
                <a:ea typeface="小塚ゴシック Pr6N L" panose="020B0200000000000000" pitchFamily="34" charset="-128"/>
              </a:rPr>
              <a:t>」を選択　</a:t>
            </a:r>
            <a:r>
              <a:rPr lang="ja-JP" altLang="en-US" sz="1400" b="1" dirty="0">
                <a:latin typeface="小塚ゴシック Pr6N L" panose="020B0200000000000000" pitchFamily="34" charset="-128"/>
                <a:ea typeface="小塚ゴシック Pr6N L" panose="020B0200000000000000" pitchFamily="34" charset="-128"/>
              </a:rPr>
              <a:t>→　「ビデオの作成」各スライドの所要時間を設定し、「ビデオの作成」をクリック</a:t>
            </a:r>
            <a:r>
              <a:rPr lang="en-US" altLang="ja-JP" sz="1400" dirty="0">
                <a:latin typeface="小塚ゴシック Pr6N L" panose="020B0200000000000000" pitchFamily="34" charset="-128"/>
                <a:ea typeface="小塚ゴシック Pr6N L" panose="020B0200000000000000" pitchFamily="34" charset="-128"/>
              </a:rPr>
              <a:t> </a:t>
            </a:r>
            <a:r>
              <a:rPr lang="ja-JP" altLang="en-US" sz="1400" dirty="0">
                <a:latin typeface="小塚ゴシック Pr6N L" panose="020B0200000000000000" pitchFamily="34" charset="-128"/>
                <a:ea typeface="小塚ゴシック Pr6N L" panose="020B0200000000000000" pitchFamily="34" charset="-128"/>
              </a:rPr>
              <a:t>　→　ファイル名をつけて保存をクリック　　　　　</a:t>
            </a:r>
            <a:r>
              <a:rPr lang="ja-JP" altLang="en-US" sz="1400" b="1" dirty="0">
                <a:latin typeface="小塚ゴシック Pr6N L" panose="020B0200000000000000" pitchFamily="34" charset="-128"/>
                <a:ea typeface="小塚ゴシック Pr6N L" panose="020B0200000000000000" pitchFamily="34" charset="-128"/>
              </a:rPr>
              <a:t>→　</a:t>
            </a:r>
            <a:r>
              <a:rPr lang="ja-JP" altLang="en-US" sz="1400" dirty="0">
                <a:latin typeface="小塚ゴシック Pr6N L" panose="020B0200000000000000" pitchFamily="34" charset="-128"/>
                <a:ea typeface="小塚ゴシック Pr6N L" panose="020B0200000000000000" pitchFamily="34" charset="-128"/>
              </a:rPr>
              <a:t>保存されます</a:t>
            </a:r>
            <a:endParaRPr lang="en-US" altLang="ja-JP" sz="1400"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r>
              <a:rPr lang="en-US" altLang="ja-JP" sz="1400" dirty="0">
                <a:latin typeface="小塚ゴシック Pro M" panose="020B0700000000000000" pitchFamily="34" charset="-128"/>
                <a:ea typeface="小塚ゴシック Pro M" panose="020B0700000000000000" pitchFamily="34" charset="-128"/>
              </a:rPr>
              <a:t>3. </a:t>
            </a:r>
            <a:r>
              <a:rPr lang="ja-JP" altLang="en-US" sz="1400" dirty="0">
                <a:latin typeface="小塚ゴシック Pro M" panose="020B0700000000000000" pitchFamily="34" charset="-128"/>
                <a:ea typeface="小塚ゴシック Pro M" panose="020B0700000000000000" pitchFamily="34" charset="-128"/>
              </a:rPr>
              <a:t>  ご使用になる機器に応じて、 </a:t>
            </a:r>
            <a:r>
              <a:rPr lang="en-US" altLang="ja-JP" sz="1400" dirty="0">
                <a:latin typeface="小塚ゴシック Pro M" panose="020B0700000000000000" pitchFamily="34" charset="-128"/>
                <a:ea typeface="小塚ゴシック Pro M" panose="020B0700000000000000" pitchFamily="34" charset="-128"/>
              </a:rPr>
              <a:t>USB</a:t>
            </a:r>
            <a:r>
              <a:rPr lang="ja-JP" altLang="en-US" sz="1400" dirty="0">
                <a:latin typeface="小塚ゴシック Pro M" panose="020B0700000000000000" pitchFamily="34" charset="-128"/>
                <a:ea typeface="小塚ゴシック Pro M" panose="020B0700000000000000" pitchFamily="34" charset="-128"/>
              </a:rPr>
              <a:t>メモリ、</a:t>
            </a:r>
            <a:r>
              <a:rPr lang="en-US" altLang="ja-JP" sz="1400" dirty="0">
                <a:latin typeface="小塚ゴシック Pro M" panose="020B0700000000000000" pitchFamily="34" charset="-128"/>
                <a:ea typeface="小塚ゴシック Pro M" panose="020B0700000000000000" pitchFamily="34" charset="-128"/>
              </a:rPr>
              <a:t>SD</a:t>
            </a:r>
            <a:r>
              <a:rPr lang="ja-JP" altLang="en-US" sz="1400" dirty="0">
                <a:latin typeface="小塚ゴシック Pro M" panose="020B0700000000000000" pitchFamily="34" charset="-128"/>
                <a:ea typeface="小塚ゴシック Pro M" panose="020B0700000000000000" pitchFamily="34" charset="-128"/>
              </a:rPr>
              <a:t>カード等に</a:t>
            </a:r>
            <a:r>
              <a:rPr lang="en-US" altLang="ja-JP" sz="1400" dirty="0">
                <a:latin typeface="小塚ゴシック Pro M" panose="020B0700000000000000" pitchFamily="34" charset="-128"/>
                <a:ea typeface="小塚ゴシック Pro M" panose="020B0700000000000000" pitchFamily="34" charset="-128"/>
              </a:rPr>
              <a:t>MP4</a:t>
            </a:r>
            <a:r>
              <a:rPr lang="ja-JP" altLang="en-US" sz="1400" dirty="0">
                <a:latin typeface="小塚ゴシック Pro M" panose="020B0700000000000000" pitchFamily="34" charset="-128"/>
                <a:ea typeface="小塚ゴシック Pro M" panose="020B0700000000000000" pitchFamily="34" charset="-128"/>
              </a:rPr>
              <a:t>ファイルをコピーしてご利用ください。</a:t>
            </a:r>
            <a:endParaRPr lang="en-US" altLang="ja-JP" sz="1400" dirty="0">
              <a:latin typeface="小塚ゴシック Pro L" panose="020B0200000000000000" pitchFamily="34" charset="-128"/>
              <a:ea typeface="小塚ゴシック Pro L" panose="020B0200000000000000" pitchFamily="34" charset="-128"/>
            </a:endParaRPr>
          </a:p>
          <a:p>
            <a:pPr algn="l">
              <a:lnSpc>
                <a:spcPct val="100000"/>
              </a:lnSpc>
            </a:pPr>
            <a:r>
              <a:rPr lang="ja-JP" altLang="en-US" sz="1400" dirty="0">
                <a:latin typeface="小塚ゴシック Pro L" panose="020B0200000000000000" pitchFamily="34" charset="-128"/>
                <a:ea typeface="小塚ゴシック Pro L" panose="020B0200000000000000" pitchFamily="34" charset="-128"/>
              </a:rPr>
              <a:t>　  </a:t>
            </a:r>
            <a:r>
              <a:rPr lang="en-US" altLang="ja-JP" sz="1400" dirty="0">
                <a:latin typeface="小塚ゴシック Pro L" panose="020B0200000000000000" pitchFamily="34" charset="-128"/>
                <a:ea typeface="小塚ゴシック Pro L" panose="020B0200000000000000" pitchFamily="34" charset="-128"/>
              </a:rPr>
              <a:t>※</a:t>
            </a:r>
            <a:r>
              <a:rPr lang="ja-JP" altLang="en-US" sz="1400" dirty="0">
                <a:latin typeface="小塚ゴシック Pro L" panose="020B0200000000000000" pitchFamily="34" charset="-128"/>
                <a:ea typeface="小塚ゴシック Pro L" panose="020B0200000000000000" pitchFamily="34" charset="-128"/>
              </a:rPr>
              <a:t>コンテンツの再生方法など詳しくはディスプレイの取扱説明書をご確認ください</a:t>
            </a:r>
            <a:r>
              <a:rPr lang="ja-JP" altLang="en-US" sz="1400" dirty="0">
                <a:latin typeface="小塚ゴシック Pro M" panose="020B0700000000000000" pitchFamily="34" charset="-128"/>
                <a:ea typeface="小塚ゴシック Pro M" panose="020B0700000000000000" pitchFamily="34" charset="-128"/>
              </a:rPr>
              <a:t>。</a:t>
            </a:r>
            <a:endParaRPr lang="en-US" altLang="ja-JP" sz="2443" dirty="0">
              <a:latin typeface="小塚ゴシック Pro M" panose="020B0700000000000000" pitchFamily="34" charset="-128"/>
              <a:ea typeface="小塚ゴシック Pro M" panose="020B0700000000000000" pitchFamily="34" charset="-128"/>
            </a:endParaRPr>
          </a:p>
          <a:p>
            <a:pPr algn="r">
              <a:lnSpc>
                <a:spcPct val="100000"/>
              </a:lnSpc>
            </a:pPr>
            <a:r>
              <a:rPr lang="ja-JP" altLang="en-US" sz="1100" dirty="0">
                <a:latin typeface="小塚ゴシック Pro L" panose="020B0200000000000000" pitchFamily="34" charset="-128"/>
                <a:ea typeface="小塚ゴシック Pro L" panose="020B0200000000000000" pitchFamily="34" charset="-128"/>
              </a:rPr>
              <a:t>●</a:t>
            </a:r>
            <a:r>
              <a:rPr lang="en-US" altLang="ja-JP" sz="1100" dirty="0">
                <a:latin typeface="小塚ゴシック Pro L" panose="020B0200000000000000" pitchFamily="34" charset="-128"/>
                <a:ea typeface="小塚ゴシック Pro L" panose="020B0200000000000000" pitchFamily="34" charset="-128"/>
              </a:rPr>
              <a:t>PowerPoint</a:t>
            </a:r>
            <a:r>
              <a:rPr lang="ja-JP" altLang="en-US" sz="1100" dirty="0">
                <a:latin typeface="小塚ゴシック Pro L" panose="020B0200000000000000" pitchFamily="34" charset="-128"/>
                <a:ea typeface="小塚ゴシック Pro L" panose="020B0200000000000000" pitchFamily="34" charset="-128"/>
              </a:rPr>
              <a:t>は、米国</a:t>
            </a:r>
            <a:r>
              <a:rPr lang="en-US" altLang="ja-JP" sz="1100" dirty="0">
                <a:latin typeface="小塚ゴシック Pro L" panose="020B0200000000000000" pitchFamily="34" charset="-128"/>
                <a:ea typeface="小塚ゴシック Pro L" panose="020B0200000000000000" pitchFamily="34" charset="-128"/>
              </a:rPr>
              <a:t>Microsoft Corporation</a:t>
            </a:r>
            <a:r>
              <a:rPr lang="ja-JP" altLang="en-US" sz="1100" dirty="0">
                <a:latin typeface="小塚ゴシック Pro L" panose="020B0200000000000000" pitchFamily="34" charset="-128"/>
                <a:ea typeface="小塚ゴシック Pro L" panose="020B0200000000000000" pitchFamily="34" charset="-128"/>
              </a:rPr>
              <a:t>の米国およびその他の国における登録商標または商標です。</a:t>
            </a:r>
          </a:p>
        </p:txBody>
      </p:sp>
      <p:cxnSp>
        <p:nvCxnSpPr>
          <p:cNvPr id="20" name="直線コネクタ 19">
            <a:extLst>
              <a:ext uri="{FF2B5EF4-FFF2-40B4-BE49-F238E27FC236}">
                <a16:creationId xmlns:a16="http://schemas.microsoft.com/office/drawing/2014/main" id="{FE5FD247-5A98-43A2-A233-B311A8107342}"/>
              </a:ext>
            </a:extLst>
          </p:cNvPr>
          <p:cNvCxnSpPr>
            <a:cxnSpLocks/>
          </p:cNvCxnSpPr>
          <p:nvPr/>
        </p:nvCxnSpPr>
        <p:spPr>
          <a:xfrm>
            <a:off x="6089810" y="1200270"/>
            <a:ext cx="5989804" cy="0"/>
          </a:xfrm>
          <a:prstGeom prst="line">
            <a:avLst/>
          </a:prstGeom>
          <a:ln w="22225">
            <a:solidFill>
              <a:schemeClr val="tx1"/>
            </a:solidFill>
          </a:ln>
        </p:spPr>
        <p:style>
          <a:lnRef idx="1">
            <a:schemeClr val="accent2"/>
          </a:lnRef>
          <a:fillRef idx="0">
            <a:schemeClr val="accent2"/>
          </a:fillRef>
          <a:effectRef idx="0">
            <a:schemeClr val="accent2"/>
          </a:effectRef>
          <a:fontRef idx="minor">
            <a:schemeClr val="tx1"/>
          </a:fontRef>
        </p:style>
      </p:cxnSp>
      <p:sp>
        <p:nvSpPr>
          <p:cNvPr id="17" name="タイトル 1">
            <a:extLst>
              <a:ext uri="{FF2B5EF4-FFF2-40B4-BE49-F238E27FC236}">
                <a16:creationId xmlns:a16="http://schemas.microsoft.com/office/drawing/2014/main" id="{4B122F79-8069-40C7-9B0B-73E92D5E8CAE}"/>
              </a:ext>
            </a:extLst>
          </p:cNvPr>
          <p:cNvSpPr txBox="1">
            <a:spLocks/>
          </p:cNvSpPr>
          <p:nvPr/>
        </p:nvSpPr>
        <p:spPr>
          <a:xfrm>
            <a:off x="15302580" y="460224"/>
            <a:ext cx="1079244" cy="330548"/>
          </a:xfrm>
          <a:prstGeom prst="rect">
            <a:avLst/>
          </a:prstGeom>
        </p:spPr>
        <p:txBody>
          <a:bodyPr vert="horz" lIns="203200" tIns="101600" rIns="203200" bIns="101600" rtlCol="0" anchor="b">
            <a:noAutofit/>
          </a:bodyPr>
          <a:lstStyle>
            <a:lvl1pPr algn="ctr" defTabSz="822960" rtl="0" eaLnBrk="1" latinLnBrk="0" hangingPunct="1">
              <a:lnSpc>
                <a:spcPct val="90000"/>
              </a:lnSpc>
              <a:spcBef>
                <a:spcPct val="0"/>
              </a:spcBef>
              <a:buNone/>
              <a:defRPr kumimoji="1" sz="5400" kern="1200">
                <a:solidFill>
                  <a:schemeClr val="tx1"/>
                </a:solidFill>
                <a:latin typeface="+mj-lt"/>
                <a:ea typeface="+mj-ea"/>
                <a:cs typeface="+mj-cs"/>
              </a:defRPr>
            </a:lvl1pPr>
          </a:lstStyle>
          <a:p>
            <a:r>
              <a:rPr lang="en-US" altLang="ja-JP" sz="1200" dirty="0">
                <a:solidFill>
                  <a:schemeClr val="bg1">
                    <a:lumMod val="75000"/>
                  </a:schemeClr>
                </a:solidFill>
                <a:latin typeface="小塚ゴシック Pro B" panose="020B0800000000000000" pitchFamily="34" charset="-128"/>
                <a:ea typeface="小塚ゴシック Pro B" panose="020B0800000000000000" pitchFamily="34" charset="-128"/>
              </a:rPr>
              <a:t>2022.03</a:t>
            </a:r>
            <a:endParaRPr lang="ja-JP" altLang="en-US" sz="1200" dirty="0">
              <a:solidFill>
                <a:schemeClr val="bg1">
                  <a:lumMod val="75000"/>
                </a:schemeClr>
              </a:solidFill>
              <a:latin typeface="小塚ゴシック Pro B" panose="020B0800000000000000" pitchFamily="34" charset="-128"/>
              <a:ea typeface="小塚ゴシック Pro B" panose="020B0800000000000000" pitchFamily="34" charset="-128"/>
            </a:endParaRPr>
          </a:p>
        </p:txBody>
      </p:sp>
      <p:pic>
        <p:nvPicPr>
          <p:cNvPr id="13" name="図 12">
            <a:extLst>
              <a:ext uri="{FF2B5EF4-FFF2-40B4-BE49-F238E27FC236}">
                <a16:creationId xmlns:a16="http://schemas.microsoft.com/office/drawing/2014/main" id="{3265079C-382C-47FC-A8B8-312B41086DB2}"/>
              </a:ext>
            </a:extLst>
          </p:cNvPr>
          <p:cNvPicPr>
            <a:picLocks noChangeAspect="1"/>
          </p:cNvPicPr>
          <p:nvPr/>
        </p:nvPicPr>
        <p:blipFill rotWithShape="1">
          <a:blip r:embed="rId2">
            <a:extLst>
              <a:ext uri="{28A0092B-C50C-407E-A947-70E740481C1C}">
                <a14:useLocalDpi xmlns:a14="http://schemas.microsoft.com/office/drawing/2010/main" val="0"/>
              </a:ext>
            </a:extLst>
          </a:blip>
          <a:srcRect l="5876" t="7374" r="7803" b="2540"/>
          <a:stretch/>
        </p:blipFill>
        <p:spPr>
          <a:xfrm>
            <a:off x="15897803" y="3432368"/>
            <a:ext cx="1696047" cy="1043721"/>
          </a:xfrm>
          <a:prstGeom prst="rect">
            <a:avLst/>
          </a:prstGeom>
        </p:spPr>
      </p:pic>
      <p:pic>
        <p:nvPicPr>
          <p:cNvPr id="5" name="図 4">
            <a:extLst>
              <a:ext uri="{FF2B5EF4-FFF2-40B4-BE49-F238E27FC236}">
                <a16:creationId xmlns:a16="http://schemas.microsoft.com/office/drawing/2014/main" id="{65CEFDC7-C718-4A5D-9FCB-AEAC6B47A5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39859" y="388282"/>
            <a:ext cx="1011936" cy="292608"/>
          </a:xfrm>
          <a:prstGeom prst="rect">
            <a:avLst/>
          </a:prstGeom>
        </p:spPr>
      </p:pic>
      <p:pic>
        <p:nvPicPr>
          <p:cNvPr id="10" name="図 9">
            <a:extLst>
              <a:ext uri="{FF2B5EF4-FFF2-40B4-BE49-F238E27FC236}">
                <a16:creationId xmlns:a16="http://schemas.microsoft.com/office/drawing/2014/main" id="{4279DB16-5810-455B-AAF3-BF2D17D691E9}"/>
              </a:ext>
            </a:extLst>
          </p:cNvPr>
          <p:cNvPicPr>
            <a:picLocks noChangeAspect="1"/>
          </p:cNvPicPr>
          <p:nvPr/>
        </p:nvPicPr>
        <p:blipFill rotWithShape="1">
          <a:blip r:embed="rId4">
            <a:extLst>
              <a:ext uri="{28A0092B-C50C-407E-A947-70E740481C1C}">
                <a14:useLocalDpi xmlns:a14="http://schemas.microsoft.com/office/drawing/2010/main" val="0"/>
              </a:ext>
            </a:extLst>
          </a:blip>
          <a:srcRect l="386" r="62270" b="4939"/>
          <a:stretch/>
        </p:blipFill>
        <p:spPr>
          <a:xfrm>
            <a:off x="12017273" y="3401510"/>
            <a:ext cx="3060000" cy="4038074"/>
          </a:xfrm>
          <a:prstGeom prst="rect">
            <a:avLst/>
          </a:prstGeom>
        </p:spPr>
      </p:pic>
      <p:grpSp>
        <p:nvGrpSpPr>
          <p:cNvPr id="4" name="グループ化 3">
            <a:extLst>
              <a:ext uri="{FF2B5EF4-FFF2-40B4-BE49-F238E27FC236}">
                <a16:creationId xmlns:a16="http://schemas.microsoft.com/office/drawing/2014/main" id="{56C5563D-0675-4301-AFE4-7DD814F783C2}"/>
              </a:ext>
            </a:extLst>
          </p:cNvPr>
          <p:cNvGrpSpPr/>
          <p:nvPr/>
        </p:nvGrpSpPr>
        <p:grpSpPr>
          <a:xfrm>
            <a:off x="894490" y="3463817"/>
            <a:ext cx="1296561" cy="4038075"/>
            <a:chOff x="895892" y="3766653"/>
            <a:chExt cx="1296561" cy="4038075"/>
          </a:xfrm>
        </p:grpSpPr>
        <p:pic>
          <p:nvPicPr>
            <p:cNvPr id="6" name="図 5">
              <a:extLst>
                <a:ext uri="{FF2B5EF4-FFF2-40B4-BE49-F238E27FC236}">
                  <a16:creationId xmlns:a16="http://schemas.microsoft.com/office/drawing/2014/main" id="{0F704763-379B-4328-838E-6B33F0ADC0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3044" y="3766653"/>
              <a:ext cx="1239409" cy="4038075"/>
            </a:xfrm>
            <a:prstGeom prst="rect">
              <a:avLst/>
            </a:prstGeom>
          </p:spPr>
        </p:pic>
        <p:sp>
          <p:nvSpPr>
            <p:cNvPr id="15" name="四角形: 角を丸くする 14">
              <a:extLst>
                <a:ext uri="{FF2B5EF4-FFF2-40B4-BE49-F238E27FC236}">
                  <a16:creationId xmlns:a16="http://schemas.microsoft.com/office/drawing/2014/main" id="{27328329-84A3-410A-BBA7-B624EDE4FC21}"/>
                </a:ext>
              </a:extLst>
            </p:cNvPr>
            <p:cNvSpPr/>
            <p:nvPr/>
          </p:nvSpPr>
          <p:spPr>
            <a:xfrm>
              <a:off x="895892" y="7239209"/>
              <a:ext cx="1075781" cy="371475"/>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6F440824-2EDC-452F-A555-191A8FEC6A44}"/>
              </a:ext>
            </a:extLst>
          </p:cNvPr>
          <p:cNvGrpSpPr/>
          <p:nvPr/>
        </p:nvGrpSpPr>
        <p:grpSpPr>
          <a:xfrm>
            <a:off x="3098665" y="3432368"/>
            <a:ext cx="7962931" cy="4038074"/>
            <a:chOff x="2752542" y="3766653"/>
            <a:chExt cx="7962931" cy="4038074"/>
          </a:xfrm>
        </p:grpSpPr>
        <p:pic>
          <p:nvPicPr>
            <p:cNvPr id="12" name="図 11">
              <a:extLst>
                <a:ext uri="{FF2B5EF4-FFF2-40B4-BE49-F238E27FC236}">
                  <a16:creationId xmlns:a16="http://schemas.microsoft.com/office/drawing/2014/main" id="{EF5FEE89-0172-49A6-959D-7A8A4FF81135}"/>
                </a:ext>
              </a:extLst>
            </p:cNvPr>
            <p:cNvPicPr>
              <a:picLocks noChangeAspect="1"/>
            </p:cNvPicPr>
            <p:nvPr/>
          </p:nvPicPr>
          <p:blipFill rotWithShape="1">
            <a:blip r:embed="rId6">
              <a:extLst>
                <a:ext uri="{28A0092B-C50C-407E-A947-70E740481C1C}">
                  <a14:useLocalDpi xmlns:a14="http://schemas.microsoft.com/office/drawing/2010/main" val="0"/>
                </a:ext>
              </a:extLst>
            </a:blip>
            <a:srcRect r="2665" b="4776"/>
            <a:stretch/>
          </p:blipFill>
          <p:spPr>
            <a:xfrm>
              <a:off x="2752542" y="3766653"/>
              <a:ext cx="7962931" cy="4038074"/>
            </a:xfrm>
            <a:prstGeom prst="rect">
              <a:avLst/>
            </a:prstGeom>
          </p:spPr>
        </p:pic>
        <p:sp>
          <p:nvSpPr>
            <p:cNvPr id="21" name="四角形: 角を丸くする 20">
              <a:extLst>
                <a:ext uri="{FF2B5EF4-FFF2-40B4-BE49-F238E27FC236}">
                  <a16:creationId xmlns:a16="http://schemas.microsoft.com/office/drawing/2014/main" id="{F30D1879-70B8-413E-BEE9-BF1735F0E738}"/>
                </a:ext>
              </a:extLst>
            </p:cNvPr>
            <p:cNvSpPr/>
            <p:nvPr/>
          </p:nvSpPr>
          <p:spPr>
            <a:xfrm>
              <a:off x="2970042" y="5327611"/>
              <a:ext cx="1778576" cy="582858"/>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四角形: 角を丸くする 22">
              <a:extLst>
                <a:ext uri="{FF2B5EF4-FFF2-40B4-BE49-F238E27FC236}">
                  <a16:creationId xmlns:a16="http://schemas.microsoft.com/office/drawing/2014/main" id="{F756F9BB-150E-48C5-840B-FBAEE8599AF3}"/>
                </a:ext>
              </a:extLst>
            </p:cNvPr>
            <p:cNvSpPr/>
            <p:nvPr/>
          </p:nvSpPr>
          <p:spPr>
            <a:xfrm>
              <a:off x="7227185" y="6546312"/>
              <a:ext cx="883226" cy="373308"/>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四角形: 角を丸くする 23">
              <a:extLst>
                <a:ext uri="{FF2B5EF4-FFF2-40B4-BE49-F238E27FC236}">
                  <a16:creationId xmlns:a16="http://schemas.microsoft.com/office/drawing/2014/main" id="{465761C2-2018-4D10-8E96-ECE897D703E8}"/>
                </a:ext>
              </a:extLst>
            </p:cNvPr>
            <p:cNvSpPr/>
            <p:nvPr/>
          </p:nvSpPr>
          <p:spPr>
            <a:xfrm>
              <a:off x="5880742" y="6801058"/>
              <a:ext cx="883226" cy="876301"/>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25" name="四角形: 角を丸くする 24">
            <a:extLst>
              <a:ext uri="{FF2B5EF4-FFF2-40B4-BE49-F238E27FC236}">
                <a16:creationId xmlns:a16="http://schemas.microsoft.com/office/drawing/2014/main" id="{9D03309D-7135-42E9-9728-BA69368A62A4}"/>
              </a:ext>
            </a:extLst>
          </p:cNvPr>
          <p:cNvSpPr/>
          <p:nvPr/>
        </p:nvSpPr>
        <p:spPr>
          <a:xfrm>
            <a:off x="8544225" y="6258578"/>
            <a:ext cx="5063310" cy="677795"/>
          </a:xfrm>
          <a:prstGeom prst="round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a:solidFill>
                  <a:srgbClr val="FF0000"/>
                </a:solidFill>
              </a:rPr>
              <a:t>←ここで各スライドの</a:t>
            </a:r>
            <a:endParaRPr kumimoji="1" lang="en-US" altLang="ja-JP" b="1" dirty="0">
              <a:solidFill>
                <a:srgbClr val="FF0000"/>
              </a:solidFill>
            </a:endParaRPr>
          </a:p>
          <a:p>
            <a:r>
              <a:rPr kumimoji="1" lang="ja-JP" altLang="en-US" b="1" dirty="0">
                <a:solidFill>
                  <a:srgbClr val="FF0000"/>
                </a:solidFill>
              </a:rPr>
              <a:t>表示時間をし設定します。</a:t>
            </a:r>
          </a:p>
        </p:txBody>
      </p:sp>
      <p:sp>
        <p:nvSpPr>
          <p:cNvPr id="16" name="四角形: 角を丸くする 15">
            <a:extLst>
              <a:ext uri="{FF2B5EF4-FFF2-40B4-BE49-F238E27FC236}">
                <a16:creationId xmlns:a16="http://schemas.microsoft.com/office/drawing/2014/main" id="{909F7FD7-CC05-42A7-B5CC-4E808A0987A9}"/>
              </a:ext>
            </a:extLst>
          </p:cNvPr>
          <p:cNvSpPr/>
          <p:nvPr/>
        </p:nvSpPr>
        <p:spPr>
          <a:xfrm>
            <a:off x="7080130" y="7179870"/>
            <a:ext cx="6740035" cy="1854542"/>
          </a:xfrm>
          <a:prstGeom prst="round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a:solidFill>
                  <a:srgbClr val="FF0000"/>
                </a:solidFill>
              </a:rPr>
              <a:t>スライドごとに表示時間を変えることはできません。</a:t>
            </a:r>
            <a:endParaRPr kumimoji="1" lang="en-US" altLang="ja-JP" b="1" dirty="0">
              <a:solidFill>
                <a:srgbClr val="FF0000"/>
              </a:solidFill>
            </a:endParaRPr>
          </a:p>
          <a:p>
            <a:endParaRPr kumimoji="1" lang="en-US" altLang="ja-JP" b="1" dirty="0">
              <a:solidFill>
                <a:srgbClr val="FF0000"/>
              </a:solidFill>
            </a:endParaRPr>
          </a:p>
          <a:p>
            <a:r>
              <a:rPr kumimoji="1" lang="ja-JP" altLang="en-US" b="1" dirty="0">
                <a:solidFill>
                  <a:srgbClr val="FF0000"/>
                </a:solidFill>
              </a:rPr>
              <a:t>スライド内に挿入した動画やアニメーション効果が</a:t>
            </a:r>
            <a:endParaRPr kumimoji="1" lang="en-US" altLang="ja-JP" b="1" dirty="0">
              <a:solidFill>
                <a:srgbClr val="FF0000"/>
              </a:solidFill>
            </a:endParaRPr>
          </a:p>
          <a:p>
            <a:r>
              <a:rPr kumimoji="1" lang="ja-JP" altLang="en-US" b="1" dirty="0">
                <a:solidFill>
                  <a:srgbClr val="FF0000"/>
                </a:solidFill>
              </a:rPr>
              <a:t>設定した時間よりも長い場合、そちらが優先されます。</a:t>
            </a:r>
            <a:endParaRPr kumimoji="1" lang="en-US" altLang="ja-JP" b="1" dirty="0">
              <a:solidFill>
                <a:srgbClr val="FF0000"/>
              </a:solidFill>
            </a:endParaRPr>
          </a:p>
        </p:txBody>
      </p:sp>
    </p:spTree>
    <p:extLst>
      <p:ext uri="{BB962C8B-B14F-4D97-AF65-F5344CB8AC3E}">
        <p14:creationId xmlns:p14="http://schemas.microsoft.com/office/powerpoint/2010/main" val="4215934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616688" y="1020726"/>
            <a:ext cx="16957033" cy="2806889"/>
          </a:xfrm>
        </p:spPr>
        <p:txBody>
          <a:bodyPr>
            <a:noAutofit/>
          </a:bodyPr>
          <a:lstStyle/>
          <a:p>
            <a:pPr algn="l">
              <a:lnSpc>
                <a:spcPct val="100000"/>
              </a:lnSpc>
            </a:pPr>
            <a:r>
              <a:rPr lang="ja-JP" altLang="en-US" sz="2000" b="1" dirty="0">
                <a:latin typeface="小塚ゴシック Pro L" panose="020B0200000000000000" pitchFamily="34" charset="-128"/>
                <a:ea typeface="小塚ゴシック Pro L" panose="020B0200000000000000" pitchFamily="34" charset="-128"/>
              </a:rPr>
              <a:t>・スライドの画面切り替え時にフェードなどの効果をかけたい場合</a:t>
            </a:r>
            <a:endParaRPr lang="en-US" altLang="ja-JP" sz="2000" b="1" dirty="0">
              <a:latin typeface="小塚ゴシック Pro L" panose="020B0200000000000000" pitchFamily="34" charset="-128"/>
              <a:ea typeface="小塚ゴシック Pro L" panose="020B0200000000000000" pitchFamily="34" charset="-128"/>
            </a:endParaRPr>
          </a:p>
          <a:p>
            <a:pPr algn="l">
              <a:lnSpc>
                <a:spcPct val="100000"/>
              </a:lnSpc>
            </a:pPr>
            <a:r>
              <a:rPr lang="ja-JP" altLang="en-US" sz="2000" b="1" dirty="0">
                <a:latin typeface="小塚ゴシック Pro L" panose="020B0200000000000000" pitchFamily="34" charset="-128"/>
                <a:ea typeface="小塚ゴシック Pro L" panose="020B0200000000000000" pitchFamily="34" charset="-128"/>
              </a:rPr>
              <a:t>　　</a:t>
            </a:r>
            <a:r>
              <a:rPr lang="ja-JP" altLang="en-US" sz="1600" dirty="0">
                <a:latin typeface="小塚ゴシック Pro L" panose="020B0200000000000000" pitchFamily="34" charset="-128"/>
                <a:ea typeface="小塚ゴシック Pro L" panose="020B0200000000000000" pitchFamily="34" charset="-128"/>
              </a:rPr>
              <a:t>スライドを選び、「画面切り替え」をクリック→希望の効果を選択する</a:t>
            </a:r>
            <a:endParaRPr lang="en-US" altLang="ja-JP" sz="1600" dirty="0">
              <a:latin typeface="小塚ゴシック Pro L" panose="020B0200000000000000" pitchFamily="34" charset="-128"/>
              <a:ea typeface="小塚ゴシック Pro L" panose="020B0200000000000000" pitchFamily="34" charset="-128"/>
            </a:endParaRPr>
          </a:p>
          <a:p>
            <a:pPr algn="l">
              <a:lnSpc>
                <a:spcPct val="100000"/>
              </a:lnSpc>
            </a:pPr>
            <a:endParaRPr lang="ja-JP" altLang="en-US" sz="1100" dirty="0">
              <a:latin typeface="小塚ゴシック Pro L" panose="020B0200000000000000" pitchFamily="34" charset="-128"/>
              <a:ea typeface="小塚ゴシック Pro L" panose="020B0200000000000000" pitchFamily="34" charset="-128"/>
            </a:endParaRPr>
          </a:p>
        </p:txBody>
      </p:sp>
      <p:sp>
        <p:nvSpPr>
          <p:cNvPr id="17" name="タイトル 1">
            <a:extLst>
              <a:ext uri="{FF2B5EF4-FFF2-40B4-BE49-F238E27FC236}">
                <a16:creationId xmlns:a16="http://schemas.microsoft.com/office/drawing/2014/main" id="{4B122F79-8069-40C7-9B0B-73E92D5E8CAE}"/>
              </a:ext>
            </a:extLst>
          </p:cNvPr>
          <p:cNvSpPr txBox="1">
            <a:spLocks/>
          </p:cNvSpPr>
          <p:nvPr/>
        </p:nvSpPr>
        <p:spPr>
          <a:xfrm>
            <a:off x="15302580" y="460224"/>
            <a:ext cx="1079244" cy="330548"/>
          </a:xfrm>
          <a:prstGeom prst="rect">
            <a:avLst/>
          </a:prstGeom>
        </p:spPr>
        <p:txBody>
          <a:bodyPr vert="horz" lIns="203200" tIns="101600" rIns="203200" bIns="101600" rtlCol="0" anchor="b">
            <a:noAutofit/>
          </a:bodyPr>
          <a:lstStyle>
            <a:lvl1pPr algn="ctr" defTabSz="822960" rtl="0" eaLnBrk="1" latinLnBrk="0" hangingPunct="1">
              <a:lnSpc>
                <a:spcPct val="90000"/>
              </a:lnSpc>
              <a:spcBef>
                <a:spcPct val="0"/>
              </a:spcBef>
              <a:buNone/>
              <a:defRPr kumimoji="1" sz="5400" kern="1200">
                <a:solidFill>
                  <a:schemeClr val="tx1"/>
                </a:solidFill>
                <a:latin typeface="+mj-lt"/>
                <a:ea typeface="+mj-ea"/>
                <a:cs typeface="+mj-cs"/>
              </a:defRPr>
            </a:lvl1pPr>
          </a:lstStyle>
          <a:p>
            <a:r>
              <a:rPr lang="en-US" altLang="ja-JP" sz="1200" dirty="0">
                <a:solidFill>
                  <a:schemeClr val="bg1">
                    <a:lumMod val="75000"/>
                  </a:schemeClr>
                </a:solidFill>
                <a:latin typeface="小塚ゴシック Pro B" panose="020B0800000000000000" pitchFamily="34" charset="-128"/>
                <a:ea typeface="小塚ゴシック Pro B" panose="020B0800000000000000" pitchFamily="34" charset="-128"/>
              </a:rPr>
              <a:t>2022.03</a:t>
            </a:r>
            <a:endParaRPr lang="ja-JP" altLang="en-US" sz="1200" dirty="0">
              <a:solidFill>
                <a:schemeClr val="bg1">
                  <a:lumMod val="75000"/>
                </a:schemeClr>
              </a:solidFill>
              <a:latin typeface="小塚ゴシック Pro B" panose="020B0800000000000000" pitchFamily="34" charset="-128"/>
              <a:ea typeface="小塚ゴシック Pro B" panose="020B0800000000000000" pitchFamily="34" charset="-128"/>
            </a:endParaRPr>
          </a:p>
        </p:txBody>
      </p:sp>
      <p:pic>
        <p:nvPicPr>
          <p:cNvPr id="5" name="図 4">
            <a:extLst>
              <a:ext uri="{FF2B5EF4-FFF2-40B4-BE49-F238E27FC236}">
                <a16:creationId xmlns:a16="http://schemas.microsoft.com/office/drawing/2014/main" id="{65CEFDC7-C718-4A5D-9FCB-AEAC6B47A5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39859" y="388282"/>
            <a:ext cx="1011936" cy="292608"/>
          </a:xfrm>
          <a:prstGeom prst="rect">
            <a:avLst/>
          </a:prstGeom>
        </p:spPr>
      </p:pic>
      <p:pic>
        <p:nvPicPr>
          <p:cNvPr id="7" name="図 6">
            <a:extLst>
              <a:ext uri="{FF2B5EF4-FFF2-40B4-BE49-F238E27FC236}">
                <a16:creationId xmlns:a16="http://schemas.microsoft.com/office/drawing/2014/main" id="{2C9CB302-B832-4848-B6D7-8D6C4E3A0840}"/>
              </a:ext>
            </a:extLst>
          </p:cNvPr>
          <p:cNvPicPr>
            <a:picLocks noChangeAspect="1"/>
          </p:cNvPicPr>
          <p:nvPr/>
        </p:nvPicPr>
        <p:blipFill rotWithShape="1">
          <a:blip r:embed="rId3">
            <a:extLst>
              <a:ext uri="{28A0092B-C50C-407E-A947-70E740481C1C}">
                <a14:useLocalDpi xmlns:a14="http://schemas.microsoft.com/office/drawing/2010/main" val="0"/>
              </a:ext>
            </a:extLst>
          </a:blip>
          <a:srcRect l="1" t="5180" r="27267" b="62376"/>
          <a:stretch/>
        </p:blipFill>
        <p:spPr>
          <a:xfrm>
            <a:off x="8822170" y="1098467"/>
            <a:ext cx="6228000" cy="1440000"/>
          </a:xfrm>
          <a:prstGeom prst="rect">
            <a:avLst/>
          </a:prstGeom>
        </p:spPr>
      </p:pic>
      <p:sp>
        <p:nvSpPr>
          <p:cNvPr id="23" name="四角形: 角を丸くする 22">
            <a:extLst>
              <a:ext uri="{FF2B5EF4-FFF2-40B4-BE49-F238E27FC236}">
                <a16:creationId xmlns:a16="http://schemas.microsoft.com/office/drawing/2014/main" id="{F756F9BB-150E-48C5-840B-FBAEE8599AF3}"/>
              </a:ext>
            </a:extLst>
          </p:cNvPr>
          <p:cNvSpPr/>
          <p:nvPr/>
        </p:nvSpPr>
        <p:spPr>
          <a:xfrm>
            <a:off x="11029598" y="1151221"/>
            <a:ext cx="883226" cy="373308"/>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サブタイトル 2">
            <a:extLst>
              <a:ext uri="{FF2B5EF4-FFF2-40B4-BE49-F238E27FC236}">
                <a16:creationId xmlns:a16="http://schemas.microsoft.com/office/drawing/2014/main" id="{7808200D-75C0-4F7D-9EB5-86C7E22A11C6}"/>
              </a:ext>
            </a:extLst>
          </p:cNvPr>
          <p:cNvSpPr txBox="1">
            <a:spLocks/>
          </p:cNvSpPr>
          <p:nvPr/>
        </p:nvSpPr>
        <p:spPr>
          <a:xfrm>
            <a:off x="548665" y="2836219"/>
            <a:ext cx="17072094" cy="2795642"/>
          </a:xfrm>
          <a:prstGeom prst="rect">
            <a:avLst/>
          </a:prstGeom>
        </p:spPr>
        <p:txBody>
          <a:bodyPr vert="horz" lIns="91440" tIns="45720" rIns="91440" bIns="45720" rtlCol="0">
            <a:noAutofit/>
          </a:bodyPr>
          <a:lstStyle>
            <a:lvl1pPr marL="0" indent="0" algn="ctr" defTabSz="1371600" rtl="0" eaLnBrk="1" latinLnBrk="0" hangingPunct="1">
              <a:lnSpc>
                <a:spcPct val="90000"/>
              </a:lnSpc>
              <a:spcBef>
                <a:spcPts val="1500"/>
              </a:spcBef>
              <a:buFont typeface="Arial" panose="020B0604020202020204" pitchFamily="34" charset="0"/>
              <a:buNone/>
              <a:defRPr kumimoji="1" sz="3600" kern="1200">
                <a:solidFill>
                  <a:schemeClr val="tx1"/>
                </a:solidFill>
                <a:latin typeface="+mn-lt"/>
                <a:ea typeface="+mn-ea"/>
                <a:cs typeface="+mn-cs"/>
              </a:defRPr>
            </a:lvl1pPr>
            <a:lvl2pPr marL="685800" indent="0" algn="ctr" defTabSz="1371600" rtl="0" eaLnBrk="1" latinLnBrk="0" hangingPunct="1">
              <a:lnSpc>
                <a:spcPct val="90000"/>
              </a:lnSpc>
              <a:spcBef>
                <a:spcPts val="750"/>
              </a:spcBef>
              <a:buFont typeface="Arial" panose="020B0604020202020204" pitchFamily="34" charset="0"/>
              <a:buNone/>
              <a:defRPr kumimoji="1" sz="3000" kern="1200">
                <a:solidFill>
                  <a:schemeClr val="tx1"/>
                </a:solidFill>
                <a:latin typeface="+mn-lt"/>
                <a:ea typeface="+mn-ea"/>
                <a:cs typeface="+mn-cs"/>
              </a:defRPr>
            </a:lvl2pPr>
            <a:lvl3pPr marL="1371600" indent="0" algn="ctr" defTabSz="1371600" rtl="0" eaLnBrk="1" latinLnBrk="0" hangingPunct="1">
              <a:lnSpc>
                <a:spcPct val="90000"/>
              </a:lnSpc>
              <a:spcBef>
                <a:spcPts val="750"/>
              </a:spcBef>
              <a:buFont typeface="Arial" panose="020B0604020202020204" pitchFamily="34" charset="0"/>
              <a:buNone/>
              <a:defRPr kumimoji="1" sz="2700" kern="1200">
                <a:solidFill>
                  <a:schemeClr val="tx1"/>
                </a:solidFill>
                <a:latin typeface="+mn-lt"/>
                <a:ea typeface="+mn-ea"/>
                <a:cs typeface="+mn-cs"/>
              </a:defRPr>
            </a:lvl3pPr>
            <a:lvl4pPr marL="20574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4pPr>
            <a:lvl5pPr marL="27432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5pPr>
            <a:lvl6pPr marL="34290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6pPr>
            <a:lvl7pPr marL="41148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7pPr>
            <a:lvl8pPr marL="48006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8pPr>
            <a:lvl9pPr marL="54864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9pPr>
          </a:lstStyle>
          <a:p>
            <a:pPr algn="l">
              <a:lnSpc>
                <a:spcPct val="100000"/>
              </a:lnSpc>
            </a:pPr>
            <a:r>
              <a:rPr lang="ja-JP" altLang="en-US" sz="2000" b="1" dirty="0">
                <a:latin typeface="小塚ゴシック Pro L" panose="020B0200000000000000" pitchFamily="34" charset="-128"/>
                <a:ea typeface="小塚ゴシック Pro L" panose="020B0200000000000000" pitchFamily="34" charset="-128"/>
              </a:rPr>
              <a:t>・スライドの内容にフェードなどの効果をかけたい場合</a:t>
            </a:r>
            <a:endParaRPr lang="en-US" altLang="ja-JP" sz="2000" b="1" dirty="0">
              <a:latin typeface="小塚ゴシック Pro L" panose="020B0200000000000000" pitchFamily="34" charset="-128"/>
              <a:ea typeface="小塚ゴシック Pro L" panose="020B0200000000000000" pitchFamily="34" charset="-128"/>
            </a:endParaRPr>
          </a:p>
          <a:p>
            <a:pPr algn="l">
              <a:lnSpc>
                <a:spcPct val="100000"/>
              </a:lnSpc>
            </a:pPr>
            <a:r>
              <a:rPr lang="ja-JP" altLang="en-US" sz="2000" b="1" dirty="0">
                <a:latin typeface="小塚ゴシック Pro L" panose="020B0200000000000000" pitchFamily="34" charset="-128"/>
                <a:ea typeface="小塚ゴシック Pro L" panose="020B0200000000000000" pitchFamily="34" charset="-128"/>
              </a:rPr>
              <a:t>　　</a:t>
            </a:r>
            <a:r>
              <a:rPr lang="ja-JP" altLang="en-US" sz="1600" dirty="0">
                <a:latin typeface="小塚ゴシック Pro L" panose="020B0200000000000000" pitchFamily="34" charset="-128"/>
                <a:ea typeface="小塚ゴシック Pro L" panose="020B0200000000000000" pitchFamily="34" charset="-128"/>
              </a:rPr>
              <a:t>スライド内の画像や文字を選び、「アニメーション」をクリック→希望の効果を選択する</a:t>
            </a:r>
            <a:endParaRPr lang="en-US" altLang="ja-JP" sz="1600" dirty="0">
              <a:latin typeface="小塚ゴシック Pro L" panose="020B0200000000000000" pitchFamily="34" charset="-128"/>
              <a:ea typeface="小塚ゴシック Pro L" panose="020B0200000000000000" pitchFamily="34" charset="-128"/>
            </a:endParaRPr>
          </a:p>
          <a:p>
            <a:pPr algn="l">
              <a:lnSpc>
                <a:spcPct val="100000"/>
              </a:lnSpc>
            </a:pPr>
            <a:endParaRPr lang="ja-JP" altLang="en-US" sz="1100" dirty="0">
              <a:latin typeface="小塚ゴシック Pro L" panose="020B0200000000000000" pitchFamily="34" charset="-128"/>
              <a:ea typeface="小塚ゴシック Pro L" panose="020B0200000000000000" pitchFamily="34" charset="-128"/>
            </a:endParaRPr>
          </a:p>
        </p:txBody>
      </p:sp>
      <p:pic>
        <p:nvPicPr>
          <p:cNvPr id="22" name="図 21">
            <a:extLst>
              <a:ext uri="{FF2B5EF4-FFF2-40B4-BE49-F238E27FC236}">
                <a16:creationId xmlns:a16="http://schemas.microsoft.com/office/drawing/2014/main" id="{91D598A4-4B04-4CC9-8542-BD8BA4A996B8}"/>
              </a:ext>
            </a:extLst>
          </p:cNvPr>
          <p:cNvPicPr>
            <a:picLocks noChangeAspect="1"/>
          </p:cNvPicPr>
          <p:nvPr/>
        </p:nvPicPr>
        <p:blipFill rotWithShape="1">
          <a:blip r:embed="rId4">
            <a:extLst>
              <a:ext uri="{28A0092B-C50C-407E-A947-70E740481C1C}">
                <a14:useLocalDpi xmlns:a14="http://schemas.microsoft.com/office/drawing/2010/main" val="0"/>
              </a:ext>
            </a:extLst>
          </a:blip>
          <a:srcRect l="1" t="5291" r="34833" b="62267"/>
          <a:stretch/>
        </p:blipFill>
        <p:spPr>
          <a:xfrm>
            <a:off x="2671272" y="3853208"/>
            <a:ext cx="5580000" cy="1440000"/>
          </a:xfrm>
          <a:prstGeom prst="rect">
            <a:avLst/>
          </a:prstGeom>
        </p:spPr>
      </p:pic>
      <p:sp>
        <p:nvSpPr>
          <p:cNvPr id="15" name="四角形: 角を丸くする 14">
            <a:extLst>
              <a:ext uri="{FF2B5EF4-FFF2-40B4-BE49-F238E27FC236}">
                <a16:creationId xmlns:a16="http://schemas.microsoft.com/office/drawing/2014/main" id="{27328329-84A3-410A-BBA7-B624EDE4FC21}"/>
              </a:ext>
            </a:extLst>
          </p:cNvPr>
          <p:cNvSpPr/>
          <p:nvPr/>
        </p:nvSpPr>
        <p:spPr>
          <a:xfrm>
            <a:off x="5749228" y="3853208"/>
            <a:ext cx="904874" cy="371476"/>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a:extLst>
              <a:ext uri="{FF2B5EF4-FFF2-40B4-BE49-F238E27FC236}">
                <a16:creationId xmlns:a16="http://schemas.microsoft.com/office/drawing/2014/main" id="{00E8578A-7F28-44BF-B806-977CEECB8C6A}"/>
              </a:ext>
            </a:extLst>
          </p:cNvPr>
          <p:cNvPicPr>
            <a:picLocks noChangeAspect="1"/>
          </p:cNvPicPr>
          <p:nvPr/>
        </p:nvPicPr>
        <p:blipFill rotWithShape="1">
          <a:blip r:embed="rId5">
            <a:extLst>
              <a:ext uri="{28A0092B-C50C-407E-A947-70E740481C1C}">
                <a14:useLocalDpi xmlns:a14="http://schemas.microsoft.com/office/drawing/2010/main" val="0"/>
              </a:ext>
            </a:extLst>
          </a:blip>
          <a:srcRect l="965" r="5707" b="2083"/>
          <a:stretch/>
        </p:blipFill>
        <p:spPr>
          <a:xfrm>
            <a:off x="9048518" y="3826975"/>
            <a:ext cx="2196000" cy="1152000"/>
          </a:xfrm>
          <a:prstGeom prst="rect">
            <a:avLst/>
          </a:prstGeom>
        </p:spPr>
      </p:pic>
      <p:sp>
        <p:nvSpPr>
          <p:cNvPr id="14" name="サブタイトル 2">
            <a:extLst>
              <a:ext uri="{FF2B5EF4-FFF2-40B4-BE49-F238E27FC236}">
                <a16:creationId xmlns:a16="http://schemas.microsoft.com/office/drawing/2014/main" id="{4AB1A919-5383-4658-9983-F6CECD936FD1}"/>
              </a:ext>
            </a:extLst>
          </p:cNvPr>
          <p:cNvSpPr txBox="1">
            <a:spLocks/>
          </p:cNvSpPr>
          <p:nvPr/>
        </p:nvSpPr>
        <p:spPr>
          <a:xfrm>
            <a:off x="11244518" y="3812687"/>
            <a:ext cx="5137306" cy="2116926"/>
          </a:xfrm>
          <a:prstGeom prst="rect">
            <a:avLst/>
          </a:prstGeom>
        </p:spPr>
        <p:txBody>
          <a:bodyPr vert="horz" lIns="91440" tIns="45720" rIns="91440" bIns="45720" rtlCol="0">
            <a:noAutofit/>
          </a:bodyPr>
          <a:lstStyle>
            <a:lvl1pPr marL="0" indent="0" algn="ctr" defTabSz="1371600" rtl="0" eaLnBrk="1" latinLnBrk="0" hangingPunct="1">
              <a:lnSpc>
                <a:spcPct val="90000"/>
              </a:lnSpc>
              <a:spcBef>
                <a:spcPts val="1500"/>
              </a:spcBef>
              <a:buFont typeface="Arial" panose="020B0604020202020204" pitchFamily="34" charset="0"/>
              <a:buNone/>
              <a:defRPr kumimoji="1" sz="3600" kern="1200">
                <a:solidFill>
                  <a:schemeClr val="tx1"/>
                </a:solidFill>
                <a:latin typeface="+mn-lt"/>
                <a:ea typeface="+mn-ea"/>
                <a:cs typeface="+mn-cs"/>
              </a:defRPr>
            </a:lvl1pPr>
            <a:lvl2pPr marL="685800" indent="0" algn="ctr" defTabSz="1371600" rtl="0" eaLnBrk="1" latinLnBrk="0" hangingPunct="1">
              <a:lnSpc>
                <a:spcPct val="90000"/>
              </a:lnSpc>
              <a:spcBef>
                <a:spcPts val="750"/>
              </a:spcBef>
              <a:buFont typeface="Arial" panose="020B0604020202020204" pitchFamily="34" charset="0"/>
              <a:buNone/>
              <a:defRPr kumimoji="1" sz="3000" kern="1200">
                <a:solidFill>
                  <a:schemeClr val="tx1"/>
                </a:solidFill>
                <a:latin typeface="+mn-lt"/>
                <a:ea typeface="+mn-ea"/>
                <a:cs typeface="+mn-cs"/>
              </a:defRPr>
            </a:lvl2pPr>
            <a:lvl3pPr marL="1371600" indent="0" algn="ctr" defTabSz="1371600" rtl="0" eaLnBrk="1" latinLnBrk="0" hangingPunct="1">
              <a:lnSpc>
                <a:spcPct val="90000"/>
              </a:lnSpc>
              <a:spcBef>
                <a:spcPts val="750"/>
              </a:spcBef>
              <a:buFont typeface="Arial" panose="020B0604020202020204" pitchFamily="34" charset="0"/>
              <a:buNone/>
              <a:defRPr kumimoji="1" sz="2700" kern="1200">
                <a:solidFill>
                  <a:schemeClr val="tx1"/>
                </a:solidFill>
                <a:latin typeface="+mn-lt"/>
                <a:ea typeface="+mn-ea"/>
                <a:cs typeface="+mn-cs"/>
              </a:defRPr>
            </a:lvl3pPr>
            <a:lvl4pPr marL="20574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4pPr>
            <a:lvl5pPr marL="27432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5pPr>
            <a:lvl6pPr marL="34290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6pPr>
            <a:lvl7pPr marL="41148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7pPr>
            <a:lvl8pPr marL="48006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8pPr>
            <a:lvl9pPr marL="54864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9pPr>
          </a:lstStyle>
          <a:p>
            <a:pPr algn="l">
              <a:lnSpc>
                <a:spcPct val="100000"/>
              </a:lnSpc>
            </a:pPr>
            <a:r>
              <a:rPr lang="ja-JP" altLang="en-US" sz="1400" dirty="0">
                <a:latin typeface="小塚ゴシック Pro L" panose="020B0200000000000000" pitchFamily="34" charset="-128"/>
                <a:ea typeface="小塚ゴシック Pro L" panose="020B0200000000000000" pitchFamily="34" charset="-128"/>
              </a:rPr>
              <a:t>アニメーションの開始を</a:t>
            </a:r>
            <a:endParaRPr lang="en-US" altLang="ja-JP" sz="1400" dirty="0">
              <a:latin typeface="小塚ゴシック Pro L" panose="020B0200000000000000" pitchFamily="34" charset="-128"/>
              <a:ea typeface="小塚ゴシック Pro L" panose="020B0200000000000000" pitchFamily="34" charset="-128"/>
            </a:endParaRPr>
          </a:p>
          <a:p>
            <a:pPr algn="l">
              <a:lnSpc>
                <a:spcPct val="100000"/>
              </a:lnSpc>
            </a:pPr>
            <a:r>
              <a:rPr lang="ja-JP" altLang="en-US" sz="1400" dirty="0">
                <a:latin typeface="小塚ゴシック Pro L" panose="020B0200000000000000" pitchFamily="34" charset="-128"/>
                <a:ea typeface="小塚ゴシック Pro L" panose="020B0200000000000000" pitchFamily="34" charset="-128"/>
              </a:rPr>
              <a:t>「クリック時」ではなく、「直前の動作と同時」にすると</a:t>
            </a:r>
            <a:endParaRPr lang="en-US" altLang="ja-JP" sz="1400" dirty="0">
              <a:latin typeface="小塚ゴシック Pro L" panose="020B0200000000000000" pitchFamily="34" charset="-128"/>
              <a:ea typeface="小塚ゴシック Pro L" panose="020B0200000000000000" pitchFamily="34" charset="-128"/>
            </a:endParaRPr>
          </a:p>
          <a:p>
            <a:pPr algn="l">
              <a:lnSpc>
                <a:spcPct val="100000"/>
              </a:lnSpc>
            </a:pPr>
            <a:r>
              <a:rPr lang="ja-JP" altLang="en-US" sz="1400" dirty="0">
                <a:latin typeface="小塚ゴシック Pro L" panose="020B0200000000000000" pitchFamily="34" charset="-128"/>
                <a:ea typeface="小塚ゴシック Pro L" panose="020B0200000000000000" pitchFamily="34" charset="-128"/>
              </a:rPr>
              <a:t>スライドが変わった時にアニメーションが開始されます。</a:t>
            </a:r>
          </a:p>
        </p:txBody>
      </p:sp>
      <p:sp>
        <p:nvSpPr>
          <p:cNvPr id="16" name="サブタイトル 2">
            <a:extLst>
              <a:ext uri="{FF2B5EF4-FFF2-40B4-BE49-F238E27FC236}">
                <a16:creationId xmlns:a16="http://schemas.microsoft.com/office/drawing/2014/main" id="{B39A0159-31C8-483B-A806-CC15DA043AFA}"/>
              </a:ext>
            </a:extLst>
          </p:cNvPr>
          <p:cNvSpPr txBox="1">
            <a:spLocks/>
          </p:cNvSpPr>
          <p:nvPr/>
        </p:nvSpPr>
        <p:spPr>
          <a:xfrm>
            <a:off x="512471" y="6340137"/>
            <a:ext cx="17072094" cy="2795642"/>
          </a:xfrm>
          <a:prstGeom prst="rect">
            <a:avLst/>
          </a:prstGeom>
        </p:spPr>
        <p:txBody>
          <a:bodyPr vert="horz" lIns="91440" tIns="45720" rIns="91440" bIns="45720" rtlCol="0">
            <a:noAutofit/>
          </a:bodyPr>
          <a:lstStyle>
            <a:lvl1pPr marL="0" indent="0" algn="ctr" defTabSz="1371600" rtl="0" eaLnBrk="1" latinLnBrk="0" hangingPunct="1">
              <a:lnSpc>
                <a:spcPct val="90000"/>
              </a:lnSpc>
              <a:spcBef>
                <a:spcPts val="1500"/>
              </a:spcBef>
              <a:buFont typeface="Arial" panose="020B0604020202020204" pitchFamily="34" charset="0"/>
              <a:buNone/>
              <a:defRPr kumimoji="1" sz="3600" kern="1200">
                <a:solidFill>
                  <a:schemeClr val="tx1"/>
                </a:solidFill>
                <a:latin typeface="+mn-lt"/>
                <a:ea typeface="+mn-ea"/>
                <a:cs typeface="+mn-cs"/>
              </a:defRPr>
            </a:lvl1pPr>
            <a:lvl2pPr marL="685800" indent="0" algn="ctr" defTabSz="1371600" rtl="0" eaLnBrk="1" latinLnBrk="0" hangingPunct="1">
              <a:lnSpc>
                <a:spcPct val="90000"/>
              </a:lnSpc>
              <a:spcBef>
                <a:spcPts val="750"/>
              </a:spcBef>
              <a:buFont typeface="Arial" panose="020B0604020202020204" pitchFamily="34" charset="0"/>
              <a:buNone/>
              <a:defRPr kumimoji="1" sz="3000" kern="1200">
                <a:solidFill>
                  <a:schemeClr val="tx1"/>
                </a:solidFill>
                <a:latin typeface="+mn-lt"/>
                <a:ea typeface="+mn-ea"/>
                <a:cs typeface="+mn-cs"/>
              </a:defRPr>
            </a:lvl2pPr>
            <a:lvl3pPr marL="1371600" indent="0" algn="ctr" defTabSz="1371600" rtl="0" eaLnBrk="1" latinLnBrk="0" hangingPunct="1">
              <a:lnSpc>
                <a:spcPct val="90000"/>
              </a:lnSpc>
              <a:spcBef>
                <a:spcPts val="750"/>
              </a:spcBef>
              <a:buFont typeface="Arial" panose="020B0604020202020204" pitchFamily="34" charset="0"/>
              <a:buNone/>
              <a:defRPr kumimoji="1" sz="2700" kern="1200">
                <a:solidFill>
                  <a:schemeClr val="tx1"/>
                </a:solidFill>
                <a:latin typeface="+mn-lt"/>
                <a:ea typeface="+mn-ea"/>
                <a:cs typeface="+mn-cs"/>
              </a:defRPr>
            </a:lvl3pPr>
            <a:lvl4pPr marL="20574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4pPr>
            <a:lvl5pPr marL="27432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5pPr>
            <a:lvl6pPr marL="34290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6pPr>
            <a:lvl7pPr marL="41148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7pPr>
            <a:lvl8pPr marL="48006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8pPr>
            <a:lvl9pPr marL="5486400" indent="0" algn="ctr" defTabSz="1371600" rtl="0" eaLnBrk="1" latinLnBrk="0" hangingPunct="1">
              <a:lnSpc>
                <a:spcPct val="90000"/>
              </a:lnSpc>
              <a:spcBef>
                <a:spcPts val="750"/>
              </a:spcBef>
              <a:buFont typeface="Arial" panose="020B0604020202020204" pitchFamily="34" charset="0"/>
              <a:buNone/>
              <a:defRPr kumimoji="1" sz="2400" kern="1200">
                <a:solidFill>
                  <a:schemeClr val="tx1"/>
                </a:solidFill>
                <a:latin typeface="+mn-lt"/>
                <a:ea typeface="+mn-ea"/>
                <a:cs typeface="+mn-cs"/>
              </a:defRPr>
            </a:lvl9pPr>
          </a:lstStyle>
          <a:p>
            <a:pPr algn="l">
              <a:lnSpc>
                <a:spcPct val="100000"/>
              </a:lnSpc>
            </a:pPr>
            <a:r>
              <a:rPr lang="en-US" altLang="ja-JP" sz="2000" b="1" dirty="0">
                <a:latin typeface="小塚ゴシック Pro L" panose="020B0200000000000000" pitchFamily="34" charset="-128"/>
                <a:ea typeface="小塚ゴシック Pro L" panose="020B0200000000000000" pitchFamily="34" charset="-128"/>
              </a:rPr>
              <a:t>※</a:t>
            </a:r>
            <a:r>
              <a:rPr lang="ja-JP" altLang="en-US" sz="2000" b="1" dirty="0">
                <a:latin typeface="小塚ゴシック Pro L" panose="020B0200000000000000" pitchFamily="34" charset="-128"/>
                <a:ea typeface="小塚ゴシック Pro L" panose="020B0200000000000000" pitchFamily="34" charset="-128"/>
              </a:rPr>
              <a:t>タテ向きの動画を作成する場合</a:t>
            </a:r>
            <a:endParaRPr lang="en-US" altLang="ja-JP" sz="2000" b="1" dirty="0">
              <a:latin typeface="小塚ゴシック Pro L" panose="020B0200000000000000" pitchFamily="34" charset="-128"/>
              <a:ea typeface="小塚ゴシック Pro L" panose="020B0200000000000000" pitchFamily="34" charset="-128"/>
            </a:endParaRPr>
          </a:p>
          <a:p>
            <a:pPr algn="l">
              <a:lnSpc>
                <a:spcPct val="100000"/>
              </a:lnSpc>
            </a:pPr>
            <a:r>
              <a:rPr lang="ja-JP" altLang="en-US" sz="2000" b="1" dirty="0">
                <a:latin typeface="小塚ゴシック Pro L" panose="020B0200000000000000" pitchFamily="34" charset="-128"/>
                <a:ea typeface="小塚ゴシック Pro L" panose="020B0200000000000000" pitchFamily="34" charset="-128"/>
              </a:rPr>
              <a:t>　</a:t>
            </a:r>
            <a:r>
              <a:rPr lang="ja-JP" altLang="en-US" sz="1600" dirty="0">
                <a:latin typeface="小塚ゴシック Pro L" panose="020B0200000000000000" pitchFamily="34" charset="-128"/>
                <a:ea typeface="小塚ゴシック Pro L" panose="020B0200000000000000" pitchFamily="34" charset="-128"/>
              </a:rPr>
              <a:t>素材や文字を右に</a:t>
            </a:r>
            <a:r>
              <a:rPr lang="en-US" altLang="ja-JP" sz="1600" dirty="0">
                <a:latin typeface="小塚ゴシック Pro L" panose="020B0200000000000000" pitchFamily="34" charset="-128"/>
                <a:ea typeface="小塚ゴシック Pro L" panose="020B0200000000000000" pitchFamily="34" charset="-128"/>
              </a:rPr>
              <a:t>90°</a:t>
            </a:r>
            <a:r>
              <a:rPr lang="ja-JP" altLang="en-US" sz="1600" dirty="0">
                <a:latin typeface="小塚ゴシック Pro L" panose="020B0200000000000000" pitchFamily="34" charset="-128"/>
                <a:ea typeface="小塚ゴシック Pro L" panose="020B0200000000000000" pitchFamily="34" charset="-128"/>
              </a:rPr>
              <a:t>回転させた状態で、スライドを作成してください。</a:t>
            </a:r>
            <a:endParaRPr lang="en-US" altLang="ja-JP" sz="1600" dirty="0">
              <a:latin typeface="小塚ゴシック Pro L" panose="020B0200000000000000" pitchFamily="34" charset="-128"/>
              <a:ea typeface="小塚ゴシック Pro L" panose="020B0200000000000000" pitchFamily="34" charset="-128"/>
            </a:endParaRPr>
          </a:p>
          <a:p>
            <a:pPr algn="l">
              <a:lnSpc>
                <a:spcPct val="100000"/>
              </a:lnSpc>
            </a:pPr>
            <a:r>
              <a:rPr lang="ja-JP" altLang="en-US" sz="1600" dirty="0">
                <a:latin typeface="小塚ゴシック Pro L" panose="020B0200000000000000" pitchFamily="34" charset="-128"/>
                <a:ea typeface="小塚ゴシック Pro L" panose="020B0200000000000000" pitchFamily="34" charset="-128"/>
              </a:rPr>
              <a:t>　</a:t>
            </a:r>
            <a:r>
              <a:rPr lang="ja-JP" altLang="en-US" sz="1400" dirty="0">
                <a:latin typeface="小塚ゴシック Pro L" panose="020B0200000000000000" pitchFamily="34" charset="-128"/>
                <a:ea typeface="小塚ゴシック Pro L" panose="020B0200000000000000" pitchFamily="34" charset="-128"/>
              </a:rPr>
              <a:t>（シャープ製</a:t>
            </a:r>
            <a:r>
              <a:rPr lang="en-US" altLang="ja-JP" sz="1400" dirty="0">
                <a:latin typeface="小塚ゴシック Pro L" panose="020B0200000000000000" pitchFamily="34" charset="-128"/>
                <a:ea typeface="小塚ゴシック Pro L" panose="020B0200000000000000" pitchFamily="34" charset="-128"/>
              </a:rPr>
              <a:t>PN-HW</a:t>
            </a:r>
            <a:r>
              <a:rPr lang="ja-JP" altLang="en-US" sz="1400" dirty="0">
                <a:latin typeface="小塚ゴシック Pro L" panose="020B0200000000000000" pitchFamily="34" charset="-128"/>
                <a:ea typeface="小塚ゴシック Pro L" panose="020B0200000000000000" pitchFamily="34" charset="-128"/>
              </a:rPr>
              <a:t>シリーズの場合です。ディスプレイによっては左に</a:t>
            </a:r>
            <a:r>
              <a:rPr lang="en-US" altLang="ja-JP" sz="1400" dirty="0">
                <a:latin typeface="小塚ゴシック Pro L" panose="020B0200000000000000" pitchFamily="34" charset="-128"/>
                <a:ea typeface="小塚ゴシック Pro L" panose="020B0200000000000000" pitchFamily="34" charset="-128"/>
              </a:rPr>
              <a:t>90°</a:t>
            </a:r>
            <a:r>
              <a:rPr lang="ja-JP" altLang="en-US" sz="1400" dirty="0">
                <a:latin typeface="小塚ゴシック Pro L" panose="020B0200000000000000" pitchFamily="34" charset="-128"/>
                <a:ea typeface="小塚ゴシック Pro L" panose="020B0200000000000000" pitchFamily="34" charset="-128"/>
              </a:rPr>
              <a:t>回転の場合もございます。）</a:t>
            </a:r>
            <a:endParaRPr lang="en-US" altLang="ja-JP" sz="1400" dirty="0">
              <a:latin typeface="小塚ゴシック Pro L" panose="020B0200000000000000" pitchFamily="34" charset="-128"/>
              <a:ea typeface="小塚ゴシック Pro L" panose="020B0200000000000000" pitchFamily="34" charset="-128"/>
            </a:endParaRPr>
          </a:p>
          <a:p>
            <a:pPr algn="l">
              <a:lnSpc>
                <a:spcPct val="100000"/>
              </a:lnSpc>
            </a:pPr>
            <a:endParaRPr lang="ja-JP" altLang="en-US" sz="1100" dirty="0">
              <a:latin typeface="小塚ゴシック Pro L" panose="020B0200000000000000" pitchFamily="34" charset="-128"/>
              <a:ea typeface="小塚ゴシック Pro L" panose="020B0200000000000000" pitchFamily="34" charset="-128"/>
            </a:endParaRPr>
          </a:p>
        </p:txBody>
      </p:sp>
      <p:pic>
        <p:nvPicPr>
          <p:cNvPr id="10" name="図 9">
            <a:extLst>
              <a:ext uri="{FF2B5EF4-FFF2-40B4-BE49-F238E27FC236}">
                <a16:creationId xmlns:a16="http://schemas.microsoft.com/office/drawing/2014/main" id="{076F6EF9-69A9-4B25-8E84-D51DB33B899B}"/>
              </a:ext>
            </a:extLst>
          </p:cNvPr>
          <p:cNvPicPr>
            <a:picLocks noChangeAspect="1"/>
          </p:cNvPicPr>
          <p:nvPr/>
        </p:nvPicPr>
        <p:blipFill rotWithShape="1">
          <a:blip r:embed="rId6">
            <a:extLst>
              <a:ext uri="{28A0092B-C50C-407E-A947-70E740481C1C}">
                <a14:useLocalDpi xmlns:a14="http://schemas.microsoft.com/office/drawing/2010/main" val="0"/>
              </a:ext>
            </a:extLst>
          </a:blip>
          <a:srcRect b="11886"/>
          <a:stretch/>
        </p:blipFill>
        <p:spPr>
          <a:xfrm>
            <a:off x="9317497" y="6333911"/>
            <a:ext cx="8104417" cy="3912895"/>
          </a:xfrm>
          <a:prstGeom prst="rect">
            <a:avLst/>
          </a:prstGeom>
        </p:spPr>
      </p:pic>
    </p:spTree>
    <p:extLst>
      <p:ext uri="{BB962C8B-B14F-4D97-AF65-F5344CB8AC3E}">
        <p14:creationId xmlns:p14="http://schemas.microsoft.com/office/powerpoint/2010/main" val="3414141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3395406" y="4435578"/>
            <a:ext cx="11497188" cy="1415844"/>
          </a:xfrm>
          <a:prstGeom prst="rect">
            <a:avLst/>
          </a:prstGeom>
        </p:spPr>
        <p:txBody>
          <a:bodyPr vert="horz" lIns="162560" tIns="81282" rIns="162560" bIns="81282" rtlCol="0" anchor="ctr">
            <a:normAutofit/>
          </a:bodyPr>
          <a:lstStyle>
            <a:lvl1pPr algn="l" defTabSz="1028700" rtl="0" eaLnBrk="1" latinLnBrk="0" hangingPunct="1">
              <a:lnSpc>
                <a:spcPct val="90000"/>
              </a:lnSpc>
              <a:spcBef>
                <a:spcPct val="0"/>
              </a:spcBef>
              <a:buNone/>
              <a:defRPr kumimoji="1" sz="4950" kern="1200">
                <a:solidFill>
                  <a:schemeClr val="tx1"/>
                </a:solidFill>
                <a:latin typeface="+mj-lt"/>
                <a:ea typeface="+mj-ea"/>
                <a:cs typeface="+mj-cs"/>
              </a:defRPr>
            </a:lvl1pPr>
          </a:lstStyle>
          <a:p>
            <a:pPr algn="ctr"/>
            <a:r>
              <a:rPr lang="ja-JP" altLang="en-US" sz="3556" b="1" dirty="0"/>
              <a:t>こちらにお持ちの素材を貼り付けてください</a:t>
            </a:r>
          </a:p>
        </p:txBody>
      </p:sp>
    </p:spTree>
    <p:extLst>
      <p:ext uri="{BB962C8B-B14F-4D97-AF65-F5344CB8AC3E}">
        <p14:creationId xmlns:p14="http://schemas.microsoft.com/office/powerpoint/2010/main" val="3275976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A1674CA5-79CF-4DA1-A004-8BB9A2EA2D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0287" y="2109787"/>
            <a:ext cx="6067425" cy="6067425"/>
          </a:xfrm>
          <a:prstGeom prst="rect">
            <a:avLst/>
          </a:prstGeom>
        </p:spPr>
      </p:pic>
    </p:spTree>
    <p:extLst>
      <p:ext uri="{BB962C8B-B14F-4D97-AF65-F5344CB8AC3E}">
        <p14:creationId xmlns:p14="http://schemas.microsoft.com/office/powerpoint/2010/main" val="1839127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正方形/長方形 14">
            <a:extLst>
              <a:ext uri="{FF2B5EF4-FFF2-40B4-BE49-F238E27FC236}">
                <a16:creationId xmlns:a16="http://schemas.microsoft.com/office/drawing/2014/main" id="{6F258BF5-CEC2-47B5-B7A5-AAE0AB1F4B8A}"/>
              </a:ext>
            </a:extLst>
          </p:cNvPr>
          <p:cNvSpPr/>
          <p:nvPr/>
        </p:nvSpPr>
        <p:spPr>
          <a:xfrm>
            <a:off x="181362" y="1960365"/>
            <a:ext cx="5593574" cy="1128514"/>
          </a:xfrm>
          <a:prstGeom prst="rect">
            <a:avLst/>
          </a:prstGeom>
          <a:noFill/>
        </p:spPr>
        <p:txBody>
          <a:bodyPr wrap="square" lIns="203200" tIns="101600" rIns="203200" bIns="101600">
            <a:spAutoFit/>
          </a:bodyPr>
          <a:lstStyle/>
          <a:p>
            <a:pPr algn="ctr"/>
            <a:r>
              <a:rPr lang="en-US" altLang="ja-JP" sz="6000" b="1" dirty="0">
                <a:ln w="0"/>
                <a:effectLst>
                  <a:outerShdw blurRad="38100" dist="19050" dir="2700000" algn="tl" rotWithShape="0">
                    <a:schemeClr val="dk1">
                      <a:alpha val="40000"/>
                    </a:schemeClr>
                  </a:outerShdw>
                </a:effectLst>
                <a:ea typeface="小塚ゴシック Pro B" panose="020B0800000000000000" pitchFamily="34" charset="-128"/>
              </a:rPr>
              <a:t>Today’s special</a:t>
            </a:r>
            <a:endParaRPr lang="ja-JP" altLang="en-US" sz="6000" b="1" dirty="0">
              <a:ln w="0"/>
              <a:effectLst>
                <a:outerShdw blurRad="38100" dist="19050" dir="2700000" algn="tl" rotWithShape="0">
                  <a:schemeClr val="dk1">
                    <a:alpha val="40000"/>
                  </a:schemeClr>
                </a:outerShdw>
              </a:effectLst>
              <a:ea typeface="小塚ゴシック Pro B" panose="020B0800000000000000" pitchFamily="34" charset="-128"/>
            </a:endParaRPr>
          </a:p>
        </p:txBody>
      </p:sp>
      <p:sp>
        <p:nvSpPr>
          <p:cNvPr id="16" name="正方形/長方形 15">
            <a:extLst>
              <a:ext uri="{FF2B5EF4-FFF2-40B4-BE49-F238E27FC236}">
                <a16:creationId xmlns:a16="http://schemas.microsoft.com/office/drawing/2014/main" id="{A7AC0202-8702-440A-87A7-C547C7193B66}"/>
              </a:ext>
            </a:extLst>
          </p:cNvPr>
          <p:cNvSpPr/>
          <p:nvPr/>
        </p:nvSpPr>
        <p:spPr>
          <a:xfrm>
            <a:off x="389830" y="3267752"/>
            <a:ext cx="8337218" cy="1436291"/>
          </a:xfrm>
          <a:prstGeom prst="rect">
            <a:avLst/>
          </a:prstGeom>
          <a:noFill/>
        </p:spPr>
        <p:txBody>
          <a:bodyPr wrap="none" lIns="203200" tIns="101600" rIns="203200" bIns="101600">
            <a:spAutoFit/>
          </a:bodyPr>
          <a:lstStyle/>
          <a:p>
            <a:pPr algn="ctr"/>
            <a:r>
              <a:rPr lang="ja-JP" altLang="en-US" sz="80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バナナパンケーキ</a:t>
            </a:r>
          </a:p>
        </p:txBody>
      </p:sp>
      <p:sp>
        <p:nvSpPr>
          <p:cNvPr id="17" name="正方形/長方形 16">
            <a:extLst>
              <a:ext uri="{FF2B5EF4-FFF2-40B4-BE49-F238E27FC236}">
                <a16:creationId xmlns:a16="http://schemas.microsoft.com/office/drawing/2014/main" id="{58AA40A2-8631-4DC1-8CC0-CB767B77B23B}"/>
              </a:ext>
            </a:extLst>
          </p:cNvPr>
          <p:cNvSpPr/>
          <p:nvPr/>
        </p:nvSpPr>
        <p:spPr>
          <a:xfrm>
            <a:off x="-2" y="1101101"/>
            <a:ext cx="18288002" cy="318532"/>
          </a:xfrm>
          <a:prstGeom prst="rect">
            <a:avLst/>
          </a:prstGeom>
          <a:solidFill>
            <a:srgbClr val="000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999"/>
          </a:p>
        </p:txBody>
      </p:sp>
      <p:grpSp>
        <p:nvGrpSpPr>
          <p:cNvPr id="4" name="グループ化 3">
            <a:extLst>
              <a:ext uri="{FF2B5EF4-FFF2-40B4-BE49-F238E27FC236}">
                <a16:creationId xmlns:a16="http://schemas.microsoft.com/office/drawing/2014/main" id="{D19D40E7-F809-41F9-A6EE-B34AB316CF6C}"/>
              </a:ext>
            </a:extLst>
          </p:cNvPr>
          <p:cNvGrpSpPr/>
          <p:nvPr/>
        </p:nvGrpSpPr>
        <p:grpSpPr>
          <a:xfrm>
            <a:off x="3587925" y="4445869"/>
            <a:ext cx="5577326" cy="3016210"/>
            <a:chOff x="3028853" y="4438701"/>
            <a:chExt cx="5577326" cy="3016210"/>
          </a:xfrm>
        </p:grpSpPr>
        <p:sp>
          <p:nvSpPr>
            <p:cNvPr id="18" name="テキスト ボックス 17">
              <a:extLst>
                <a:ext uri="{FF2B5EF4-FFF2-40B4-BE49-F238E27FC236}">
                  <a16:creationId xmlns:a16="http://schemas.microsoft.com/office/drawing/2014/main" id="{49650D94-A86E-449C-BBEE-1C5884EB8D1B}"/>
                </a:ext>
              </a:extLst>
            </p:cNvPr>
            <p:cNvSpPr txBox="1"/>
            <p:nvPr/>
          </p:nvSpPr>
          <p:spPr>
            <a:xfrm>
              <a:off x="4394180" y="4438701"/>
              <a:ext cx="4211999" cy="3016210"/>
            </a:xfrm>
            <a:prstGeom prst="rect">
              <a:avLst/>
            </a:prstGeom>
            <a:noFill/>
            <a:effectLst>
              <a:outerShdw blurRad="50800" dist="38100" dir="2700000" algn="tl" rotWithShape="0">
                <a:prstClr val="black">
                  <a:alpha val="40000"/>
                </a:prstClr>
              </a:outerShdw>
            </a:effectLst>
          </p:spPr>
          <p:txBody>
            <a:bodyPr wrap="square" rtlCol="0">
              <a:spAutoFit/>
            </a:bodyPr>
            <a:lstStyle/>
            <a:p>
              <a:r>
                <a:rPr kumimoji="1" lang="en-US" altLang="ja-JP" sz="19000" b="1" dirty="0">
                  <a:effectLst>
                    <a:outerShdw blurRad="50800" dist="38100" dir="2700000" algn="tl" rotWithShape="0">
                      <a:prstClr val="black">
                        <a:alpha val="40000"/>
                      </a:prstClr>
                    </a:outerShdw>
                  </a:effectLst>
                  <a:ea typeface="小塚ゴシック Pro H" panose="020B0800000000000000" pitchFamily="34" charset="-128"/>
                </a:rPr>
                <a:t>880</a:t>
              </a:r>
              <a:endParaRPr kumimoji="1" lang="ja-JP" altLang="en-US" sz="19000" b="1" dirty="0">
                <a:effectLst>
                  <a:outerShdw blurRad="50800" dist="38100" dir="2700000" algn="tl" rotWithShape="0">
                    <a:prstClr val="black">
                      <a:alpha val="40000"/>
                    </a:prstClr>
                  </a:outerShdw>
                </a:effectLst>
                <a:ea typeface="小塚ゴシック Pro H" panose="020B0800000000000000" pitchFamily="34" charset="-128"/>
              </a:endParaRPr>
            </a:p>
          </p:txBody>
        </p:sp>
        <p:sp>
          <p:nvSpPr>
            <p:cNvPr id="19" name="テキスト ボックス 18">
              <a:extLst>
                <a:ext uri="{FF2B5EF4-FFF2-40B4-BE49-F238E27FC236}">
                  <a16:creationId xmlns:a16="http://schemas.microsoft.com/office/drawing/2014/main" id="{7956FA29-0CE4-4400-8A65-BFAC44724BD1}"/>
                </a:ext>
              </a:extLst>
            </p:cNvPr>
            <p:cNvSpPr txBox="1"/>
            <p:nvPr/>
          </p:nvSpPr>
          <p:spPr>
            <a:xfrm>
              <a:off x="3028853" y="5435888"/>
              <a:ext cx="1886047" cy="1785104"/>
            </a:xfrm>
            <a:prstGeom prst="rect">
              <a:avLst/>
            </a:prstGeom>
            <a:noFill/>
          </p:spPr>
          <p:txBody>
            <a:bodyPr wrap="square" rtlCol="0">
              <a:spAutoFit/>
            </a:bodyPr>
            <a:lstStyle/>
            <a:p>
              <a:r>
                <a:rPr kumimoji="1" lang="ja-JP" altLang="en-US" sz="11000" b="1" dirty="0">
                  <a:effectLst>
                    <a:outerShdw blurRad="50800" dist="38100" dir="2700000" algn="tl" rotWithShape="0">
                      <a:prstClr val="black">
                        <a:alpha val="40000"/>
                      </a:prstClr>
                    </a:outerShdw>
                  </a:effectLst>
                  <a:ea typeface="小塚ゴシック Pro B" panose="020B0800000000000000" pitchFamily="34" charset="-128"/>
                </a:rPr>
                <a:t>￥</a:t>
              </a:r>
            </a:p>
          </p:txBody>
        </p:sp>
      </p:grpSp>
      <p:pic>
        <p:nvPicPr>
          <p:cNvPr id="23" name="図 22">
            <a:extLst>
              <a:ext uri="{FF2B5EF4-FFF2-40B4-BE49-F238E27FC236}">
                <a16:creationId xmlns:a16="http://schemas.microsoft.com/office/drawing/2014/main" id="{D59CDD05-2185-46F7-80A9-41AFB86D9F3F}"/>
              </a:ext>
            </a:extLst>
          </p:cNvPr>
          <p:cNvPicPr>
            <a:picLocks noChangeAspect="1"/>
          </p:cNvPicPr>
          <p:nvPr/>
        </p:nvPicPr>
        <p:blipFill rotWithShape="1">
          <a:blip r:embed="rId2">
            <a:extLst>
              <a:ext uri="{28A0092B-C50C-407E-A947-70E740481C1C}">
                <a14:useLocalDpi xmlns:a14="http://schemas.microsoft.com/office/drawing/2010/main" val="0"/>
              </a:ext>
            </a:extLst>
          </a:blip>
          <a:srcRect l="35230" t="-1769" r="303" b="2782"/>
          <a:stretch/>
        </p:blipFill>
        <p:spPr>
          <a:xfrm>
            <a:off x="9996234" y="1667256"/>
            <a:ext cx="7848000" cy="8039132"/>
          </a:xfrm>
          <a:prstGeom prst="rect">
            <a:avLst/>
          </a:prstGeom>
          <a:effectLst>
            <a:outerShdw blurRad="50800" dist="38100" dir="2700000" algn="tl" rotWithShape="0">
              <a:prstClr val="black">
                <a:alpha val="40000"/>
              </a:prstClr>
            </a:outerShdw>
          </a:effectLst>
        </p:spPr>
      </p:pic>
      <p:grpSp>
        <p:nvGrpSpPr>
          <p:cNvPr id="5" name="グループ化 4">
            <a:extLst>
              <a:ext uri="{FF2B5EF4-FFF2-40B4-BE49-F238E27FC236}">
                <a16:creationId xmlns:a16="http://schemas.microsoft.com/office/drawing/2014/main" id="{EF0F4E00-30D8-48E1-92AF-202076F94DB8}"/>
              </a:ext>
            </a:extLst>
          </p:cNvPr>
          <p:cNvGrpSpPr/>
          <p:nvPr/>
        </p:nvGrpSpPr>
        <p:grpSpPr>
          <a:xfrm>
            <a:off x="506952" y="8040371"/>
            <a:ext cx="4283078" cy="1340732"/>
            <a:chOff x="1054484" y="7965052"/>
            <a:chExt cx="4283078" cy="1340732"/>
          </a:xfrm>
        </p:grpSpPr>
        <p:sp>
          <p:nvSpPr>
            <p:cNvPr id="24" name="正方形/長方形 23">
              <a:extLst>
                <a:ext uri="{FF2B5EF4-FFF2-40B4-BE49-F238E27FC236}">
                  <a16:creationId xmlns:a16="http://schemas.microsoft.com/office/drawing/2014/main" id="{FD7F871E-6DDE-451E-8082-AFCA678A0409}"/>
                </a:ext>
              </a:extLst>
            </p:cNvPr>
            <p:cNvSpPr/>
            <p:nvPr/>
          </p:nvSpPr>
          <p:spPr>
            <a:xfrm>
              <a:off x="1054484" y="7965052"/>
              <a:ext cx="3080973" cy="1220847"/>
            </a:xfrm>
            <a:prstGeom prst="rect">
              <a:avLst/>
            </a:prstGeom>
            <a:noFill/>
          </p:spPr>
          <p:txBody>
            <a:bodyPr wrap="none" lIns="203200" tIns="101600" rIns="203200" bIns="101600">
              <a:spAutoFit/>
            </a:bodyPr>
            <a:lstStyle/>
            <a:p>
              <a:pPr algn="ctr"/>
              <a:r>
                <a:rPr lang="ja-JP" altLang="en-US" sz="66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ドリンク</a:t>
              </a:r>
            </a:p>
          </p:txBody>
        </p:sp>
        <p:sp>
          <p:nvSpPr>
            <p:cNvPr id="13" name="正方形/長方形 12">
              <a:extLst>
                <a:ext uri="{FF2B5EF4-FFF2-40B4-BE49-F238E27FC236}">
                  <a16:creationId xmlns:a16="http://schemas.microsoft.com/office/drawing/2014/main" id="{42F4ABAD-1808-42E6-B511-3DF612D52260}"/>
                </a:ext>
              </a:extLst>
            </p:cNvPr>
            <p:cNvSpPr/>
            <p:nvPr/>
          </p:nvSpPr>
          <p:spPr>
            <a:xfrm>
              <a:off x="3779315" y="7992605"/>
              <a:ext cx="1558247" cy="1313179"/>
            </a:xfrm>
            <a:prstGeom prst="rect">
              <a:avLst/>
            </a:prstGeom>
            <a:noFill/>
          </p:spPr>
          <p:txBody>
            <a:bodyPr wrap="none" lIns="203200" tIns="101600" rIns="203200" bIns="101600">
              <a:spAutoFit/>
            </a:bodyPr>
            <a:lstStyle/>
            <a:p>
              <a:pPr algn="ctr"/>
              <a:r>
                <a:rPr lang="en-US" altLang="ja-JP" sz="7200" b="1" dirty="0">
                  <a:ln w="0"/>
                  <a:effectLst>
                    <a:outerShdw blurRad="38100" dist="19050" dir="2700000" algn="tl" rotWithShape="0">
                      <a:schemeClr val="dk1">
                        <a:alpha val="40000"/>
                      </a:schemeClr>
                    </a:outerShdw>
                  </a:effectLst>
                  <a:ea typeface="HGPｺﾞｼｯｸE" panose="020B0900000000000000" pitchFamily="50" charset="-128"/>
                </a:rPr>
                <a:t>set</a:t>
              </a:r>
              <a:endParaRPr lang="ja-JP" altLang="en-US" sz="7200" b="1" dirty="0">
                <a:ln w="0"/>
                <a:effectLst>
                  <a:outerShdw blurRad="38100" dist="19050" dir="2700000" algn="tl" rotWithShape="0">
                    <a:schemeClr val="dk1">
                      <a:alpha val="40000"/>
                    </a:schemeClr>
                  </a:outerShdw>
                </a:effectLst>
                <a:ea typeface="HGPｺﾞｼｯｸE" panose="020B0900000000000000" pitchFamily="50" charset="-128"/>
              </a:endParaRPr>
            </a:p>
          </p:txBody>
        </p:sp>
      </p:grpSp>
      <p:grpSp>
        <p:nvGrpSpPr>
          <p:cNvPr id="7" name="グループ化 6">
            <a:extLst>
              <a:ext uri="{FF2B5EF4-FFF2-40B4-BE49-F238E27FC236}">
                <a16:creationId xmlns:a16="http://schemas.microsoft.com/office/drawing/2014/main" id="{7C523C5F-024C-4E39-A3CB-A9D1352F9DCD}"/>
              </a:ext>
            </a:extLst>
          </p:cNvPr>
          <p:cNvGrpSpPr/>
          <p:nvPr/>
        </p:nvGrpSpPr>
        <p:grpSpPr>
          <a:xfrm>
            <a:off x="4825400" y="7830512"/>
            <a:ext cx="4054188" cy="1560851"/>
            <a:chOff x="5413220" y="7869493"/>
            <a:chExt cx="4054188" cy="1560851"/>
          </a:xfrm>
        </p:grpSpPr>
        <p:sp>
          <p:nvSpPr>
            <p:cNvPr id="25" name="正方形/長方形 24">
              <a:extLst>
                <a:ext uri="{FF2B5EF4-FFF2-40B4-BE49-F238E27FC236}">
                  <a16:creationId xmlns:a16="http://schemas.microsoft.com/office/drawing/2014/main" id="{E7A8C74B-AE7B-406D-B235-77B6023B5563}"/>
                </a:ext>
              </a:extLst>
            </p:cNvPr>
            <p:cNvSpPr/>
            <p:nvPr/>
          </p:nvSpPr>
          <p:spPr>
            <a:xfrm>
              <a:off x="5749466" y="7869493"/>
              <a:ext cx="3130122" cy="1559401"/>
            </a:xfrm>
            <a:prstGeom prst="rect">
              <a:avLst/>
            </a:prstGeom>
            <a:noFill/>
          </p:spPr>
          <p:txBody>
            <a:bodyPr wrap="square" lIns="203200" tIns="101600" rIns="203200" bIns="101600">
              <a:spAutoFit/>
            </a:bodyPr>
            <a:lstStyle/>
            <a:p>
              <a:pPr algn="ctr"/>
              <a:r>
                <a:rPr lang="en-US" altLang="ja-JP" sz="8800" b="1" dirty="0">
                  <a:ln w="0"/>
                  <a:effectLst>
                    <a:outerShdw blurRad="38100" dist="19050" dir="2700000" algn="tl" rotWithShape="0">
                      <a:schemeClr val="dk1">
                        <a:alpha val="40000"/>
                      </a:schemeClr>
                    </a:outerShdw>
                  </a:effectLst>
                  <a:ea typeface="HGPｺﾞｼｯｸE" panose="020B0900000000000000" pitchFamily="50" charset="-128"/>
                </a:rPr>
                <a:t>\250</a:t>
              </a:r>
              <a:endParaRPr lang="en-US" altLang="ja-JP" sz="88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endParaRPr>
            </a:p>
          </p:txBody>
        </p:sp>
        <p:sp>
          <p:nvSpPr>
            <p:cNvPr id="20" name="テキスト ボックス 19">
              <a:extLst>
                <a:ext uri="{FF2B5EF4-FFF2-40B4-BE49-F238E27FC236}">
                  <a16:creationId xmlns:a16="http://schemas.microsoft.com/office/drawing/2014/main" id="{A9443B92-A8CC-49D6-93C6-ABF983F0B0FD}"/>
                </a:ext>
              </a:extLst>
            </p:cNvPr>
            <p:cNvSpPr txBox="1"/>
            <p:nvPr/>
          </p:nvSpPr>
          <p:spPr>
            <a:xfrm>
              <a:off x="8351785" y="8140090"/>
              <a:ext cx="1115623" cy="1107996"/>
            </a:xfrm>
            <a:prstGeom prst="rect">
              <a:avLst/>
            </a:prstGeom>
            <a:noFill/>
          </p:spPr>
          <p:txBody>
            <a:bodyPr wrap="square">
              <a:spAutoFit/>
            </a:bodyPr>
            <a:lstStyle/>
            <a:p>
              <a:r>
                <a:rPr lang="ja-JP" altLang="en-US" sz="66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a:t>
              </a:r>
              <a:endParaRPr lang="ja-JP" altLang="en-US" sz="6600" dirty="0"/>
            </a:p>
          </p:txBody>
        </p:sp>
        <p:sp>
          <p:nvSpPr>
            <p:cNvPr id="22" name="テキスト ボックス 21">
              <a:extLst>
                <a:ext uri="{FF2B5EF4-FFF2-40B4-BE49-F238E27FC236}">
                  <a16:creationId xmlns:a16="http://schemas.microsoft.com/office/drawing/2014/main" id="{114577DF-6B4B-414E-BA2D-090B2BCA7191}"/>
                </a:ext>
              </a:extLst>
            </p:cNvPr>
            <p:cNvSpPr txBox="1"/>
            <p:nvPr/>
          </p:nvSpPr>
          <p:spPr>
            <a:xfrm>
              <a:off x="5413220" y="8106905"/>
              <a:ext cx="783744" cy="1323439"/>
            </a:xfrm>
            <a:prstGeom prst="rect">
              <a:avLst/>
            </a:prstGeom>
            <a:noFill/>
          </p:spPr>
          <p:txBody>
            <a:bodyPr wrap="square">
              <a:spAutoFit/>
            </a:bodyPr>
            <a:lstStyle/>
            <a:p>
              <a:r>
                <a:rPr lang="en-US" altLang="ja-JP" sz="80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a:t>
              </a:r>
              <a:endParaRPr lang="ja-JP" altLang="en-US" sz="8000" dirty="0"/>
            </a:p>
          </p:txBody>
        </p:sp>
      </p:grpSp>
      <p:pic>
        <p:nvPicPr>
          <p:cNvPr id="9" name="図 8">
            <a:extLst>
              <a:ext uri="{FF2B5EF4-FFF2-40B4-BE49-F238E27FC236}">
                <a16:creationId xmlns:a16="http://schemas.microsoft.com/office/drawing/2014/main" id="{14C9CBB8-60E3-459E-AC2A-2291074E42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30225" y="327299"/>
            <a:ext cx="4599721" cy="716650"/>
          </a:xfrm>
          <a:prstGeom prst="rect">
            <a:avLst/>
          </a:prstGeom>
        </p:spPr>
      </p:pic>
    </p:spTree>
    <p:extLst>
      <p:ext uri="{BB962C8B-B14F-4D97-AF65-F5344CB8AC3E}">
        <p14:creationId xmlns:p14="http://schemas.microsoft.com/office/powerpoint/2010/main" val="1040502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7" name="図 26">
            <a:extLst>
              <a:ext uri="{FF2B5EF4-FFF2-40B4-BE49-F238E27FC236}">
                <a16:creationId xmlns:a16="http://schemas.microsoft.com/office/drawing/2014/main" id="{BDAB2855-EF88-4B86-BF7D-19EA2347EC83}"/>
              </a:ext>
            </a:extLst>
          </p:cNvPr>
          <p:cNvPicPr>
            <a:picLocks noChangeAspect="1"/>
          </p:cNvPicPr>
          <p:nvPr/>
        </p:nvPicPr>
        <p:blipFill rotWithShape="1">
          <a:blip r:embed="rId2">
            <a:extLst>
              <a:ext uri="{28A0092B-C50C-407E-A947-70E740481C1C}">
                <a14:useLocalDpi xmlns:a14="http://schemas.microsoft.com/office/drawing/2010/main" val="0"/>
              </a:ext>
            </a:extLst>
          </a:blip>
          <a:srcRect l="4297" t="-1" r="30475" b="139"/>
          <a:stretch/>
        </p:blipFill>
        <p:spPr>
          <a:xfrm>
            <a:off x="10016205" y="1770356"/>
            <a:ext cx="7884000" cy="8028000"/>
          </a:xfrm>
          <a:prstGeom prst="rect">
            <a:avLst/>
          </a:prstGeom>
          <a:effectLst>
            <a:outerShdw blurRad="50800" dist="38100" dir="2700000" algn="tl" rotWithShape="0">
              <a:prstClr val="black">
                <a:alpha val="40000"/>
              </a:prstClr>
            </a:outerShdw>
          </a:effectLst>
        </p:spPr>
      </p:pic>
      <p:sp>
        <p:nvSpPr>
          <p:cNvPr id="16" name="正方形/長方形 15">
            <a:extLst>
              <a:ext uri="{FF2B5EF4-FFF2-40B4-BE49-F238E27FC236}">
                <a16:creationId xmlns:a16="http://schemas.microsoft.com/office/drawing/2014/main" id="{A7AC0202-8702-440A-87A7-C547C7193B66}"/>
              </a:ext>
            </a:extLst>
          </p:cNvPr>
          <p:cNvSpPr/>
          <p:nvPr/>
        </p:nvSpPr>
        <p:spPr>
          <a:xfrm>
            <a:off x="529295" y="3267752"/>
            <a:ext cx="8058296" cy="1405513"/>
          </a:xfrm>
          <a:prstGeom prst="rect">
            <a:avLst/>
          </a:prstGeom>
          <a:noFill/>
        </p:spPr>
        <p:txBody>
          <a:bodyPr wrap="none" lIns="203200" tIns="101600" rIns="203200" bIns="101600">
            <a:spAutoFit/>
          </a:bodyPr>
          <a:lstStyle/>
          <a:p>
            <a:pPr algn="ctr"/>
            <a:r>
              <a:rPr lang="ja-JP" altLang="en-US" sz="78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エッグベネディクト</a:t>
            </a:r>
          </a:p>
        </p:txBody>
      </p:sp>
      <p:sp>
        <p:nvSpPr>
          <p:cNvPr id="17" name="正方形/長方形 16">
            <a:extLst>
              <a:ext uri="{FF2B5EF4-FFF2-40B4-BE49-F238E27FC236}">
                <a16:creationId xmlns:a16="http://schemas.microsoft.com/office/drawing/2014/main" id="{58AA40A2-8631-4DC1-8CC0-CB767B77B23B}"/>
              </a:ext>
            </a:extLst>
          </p:cNvPr>
          <p:cNvSpPr/>
          <p:nvPr/>
        </p:nvSpPr>
        <p:spPr>
          <a:xfrm>
            <a:off x="-2" y="1101101"/>
            <a:ext cx="18288002" cy="318532"/>
          </a:xfrm>
          <a:prstGeom prst="rect">
            <a:avLst/>
          </a:prstGeom>
          <a:solidFill>
            <a:srgbClr val="000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999"/>
          </a:p>
        </p:txBody>
      </p:sp>
      <p:grpSp>
        <p:nvGrpSpPr>
          <p:cNvPr id="4" name="グループ化 3">
            <a:extLst>
              <a:ext uri="{FF2B5EF4-FFF2-40B4-BE49-F238E27FC236}">
                <a16:creationId xmlns:a16="http://schemas.microsoft.com/office/drawing/2014/main" id="{D19D40E7-F809-41F9-A6EE-B34AB316CF6C}"/>
              </a:ext>
            </a:extLst>
          </p:cNvPr>
          <p:cNvGrpSpPr/>
          <p:nvPr/>
        </p:nvGrpSpPr>
        <p:grpSpPr>
          <a:xfrm>
            <a:off x="1610786" y="4637254"/>
            <a:ext cx="7448139" cy="3016210"/>
            <a:chOff x="3305549" y="4630086"/>
            <a:chExt cx="5155023" cy="3016210"/>
          </a:xfrm>
        </p:grpSpPr>
        <p:sp>
          <p:nvSpPr>
            <p:cNvPr id="18" name="テキスト ボックス 17">
              <a:extLst>
                <a:ext uri="{FF2B5EF4-FFF2-40B4-BE49-F238E27FC236}">
                  <a16:creationId xmlns:a16="http://schemas.microsoft.com/office/drawing/2014/main" id="{49650D94-A86E-449C-BBEE-1C5884EB8D1B}"/>
                </a:ext>
              </a:extLst>
            </p:cNvPr>
            <p:cNvSpPr txBox="1"/>
            <p:nvPr/>
          </p:nvSpPr>
          <p:spPr>
            <a:xfrm>
              <a:off x="4248573" y="4630086"/>
              <a:ext cx="4211999" cy="3016210"/>
            </a:xfrm>
            <a:prstGeom prst="rect">
              <a:avLst/>
            </a:prstGeom>
            <a:noFill/>
            <a:effectLst>
              <a:outerShdw blurRad="50800" dist="38100" dir="2700000" algn="tl" rotWithShape="0">
                <a:prstClr val="black">
                  <a:alpha val="40000"/>
                </a:prstClr>
              </a:outerShdw>
            </a:effectLst>
          </p:spPr>
          <p:txBody>
            <a:bodyPr wrap="square" rtlCol="0">
              <a:spAutoFit/>
            </a:bodyPr>
            <a:lstStyle/>
            <a:p>
              <a:r>
                <a:rPr kumimoji="1" lang="en-US" altLang="ja-JP" sz="19000" b="1" dirty="0">
                  <a:effectLst>
                    <a:outerShdw blurRad="50800" dist="38100" dir="2700000" algn="tl" rotWithShape="0">
                      <a:prstClr val="black">
                        <a:alpha val="40000"/>
                      </a:prstClr>
                    </a:outerShdw>
                  </a:effectLst>
                  <a:ea typeface="小塚ゴシック Pro H" panose="020B0800000000000000" pitchFamily="34" charset="-128"/>
                </a:rPr>
                <a:t>1,280</a:t>
              </a:r>
              <a:endParaRPr kumimoji="1" lang="ja-JP" altLang="en-US" sz="19000" b="1" dirty="0">
                <a:effectLst>
                  <a:outerShdw blurRad="50800" dist="38100" dir="2700000" algn="tl" rotWithShape="0">
                    <a:prstClr val="black">
                      <a:alpha val="40000"/>
                    </a:prstClr>
                  </a:outerShdw>
                </a:effectLst>
                <a:ea typeface="小塚ゴシック Pro H" panose="020B0800000000000000" pitchFamily="34" charset="-128"/>
              </a:endParaRPr>
            </a:p>
          </p:txBody>
        </p:sp>
        <p:sp>
          <p:nvSpPr>
            <p:cNvPr id="19" name="テキスト ボックス 18">
              <a:extLst>
                <a:ext uri="{FF2B5EF4-FFF2-40B4-BE49-F238E27FC236}">
                  <a16:creationId xmlns:a16="http://schemas.microsoft.com/office/drawing/2014/main" id="{7956FA29-0CE4-4400-8A65-BFAC44724BD1}"/>
                </a:ext>
              </a:extLst>
            </p:cNvPr>
            <p:cNvSpPr txBox="1"/>
            <p:nvPr/>
          </p:nvSpPr>
          <p:spPr>
            <a:xfrm>
              <a:off x="3305549" y="5840983"/>
              <a:ext cx="1886047" cy="1785104"/>
            </a:xfrm>
            <a:prstGeom prst="rect">
              <a:avLst/>
            </a:prstGeom>
            <a:noFill/>
          </p:spPr>
          <p:txBody>
            <a:bodyPr wrap="square" rtlCol="0">
              <a:spAutoFit/>
            </a:bodyPr>
            <a:lstStyle/>
            <a:p>
              <a:r>
                <a:rPr kumimoji="1" lang="ja-JP" altLang="en-US" sz="11000" b="1" dirty="0">
                  <a:effectLst>
                    <a:outerShdw blurRad="50800" dist="38100" dir="2700000" algn="tl" rotWithShape="0">
                      <a:prstClr val="black">
                        <a:alpha val="40000"/>
                      </a:prstClr>
                    </a:outerShdw>
                  </a:effectLst>
                  <a:ea typeface="小塚ゴシック Pro B" panose="020B0800000000000000" pitchFamily="34" charset="-128"/>
                </a:rPr>
                <a:t>￥</a:t>
              </a:r>
            </a:p>
          </p:txBody>
        </p:sp>
      </p:grpSp>
      <p:grpSp>
        <p:nvGrpSpPr>
          <p:cNvPr id="5" name="グループ化 4">
            <a:extLst>
              <a:ext uri="{FF2B5EF4-FFF2-40B4-BE49-F238E27FC236}">
                <a16:creationId xmlns:a16="http://schemas.microsoft.com/office/drawing/2014/main" id="{EF0F4E00-30D8-48E1-92AF-202076F94DB8}"/>
              </a:ext>
            </a:extLst>
          </p:cNvPr>
          <p:cNvGrpSpPr/>
          <p:nvPr/>
        </p:nvGrpSpPr>
        <p:grpSpPr>
          <a:xfrm>
            <a:off x="506952" y="8040371"/>
            <a:ext cx="4283078" cy="1340732"/>
            <a:chOff x="1054484" y="7965052"/>
            <a:chExt cx="4283078" cy="1340732"/>
          </a:xfrm>
        </p:grpSpPr>
        <p:sp>
          <p:nvSpPr>
            <p:cNvPr id="24" name="正方形/長方形 23">
              <a:extLst>
                <a:ext uri="{FF2B5EF4-FFF2-40B4-BE49-F238E27FC236}">
                  <a16:creationId xmlns:a16="http://schemas.microsoft.com/office/drawing/2014/main" id="{FD7F871E-6DDE-451E-8082-AFCA678A0409}"/>
                </a:ext>
              </a:extLst>
            </p:cNvPr>
            <p:cNvSpPr/>
            <p:nvPr/>
          </p:nvSpPr>
          <p:spPr>
            <a:xfrm>
              <a:off x="1054484" y="7965052"/>
              <a:ext cx="3080973" cy="1220847"/>
            </a:xfrm>
            <a:prstGeom prst="rect">
              <a:avLst/>
            </a:prstGeom>
            <a:noFill/>
          </p:spPr>
          <p:txBody>
            <a:bodyPr wrap="none" lIns="203200" tIns="101600" rIns="203200" bIns="101600">
              <a:spAutoFit/>
            </a:bodyPr>
            <a:lstStyle/>
            <a:p>
              <a:pPr algn="ctr"/>
              <a:r>
                <a:rPr lang="ja-JP" altLang="en-US" sz="66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ドリンク</a:t>
              </a:r>
            </a:p>
          </p:txBody>
        </p:sp>
        <p:sp>
          <p:nvSpPr>
            <p:cNvPr id="13" name="正方形/長方形 12">
              <a:extLst>
                <a:ext uri="{FF2B5EF4-FFF2-40B4-BE49-F238E27FC236}">
                  <a16:creationId xmlns:a16="http://schemas.microsoft.com/office/drawing/2014/main" id="{42F4ABAD-1808-42E6-B511-3DF612D52260}"/>
                </a:ext>
              </a:extLst>
            </p:cNvPr>
            <p:cNvSpPr/>
            <p:nvPr/>
          </p:nvSpPr>
          <p:spPr>
            <a:xfrm>
              <a:off x="3779315" y="7992605"/>
              <a:ext cx="1558247" cy="1313179"/>
            </a:xfrm>
            <a:prstGeom prst="rect">
              <a:avLst/>
            </a:prstGeom>
            <a:noFill/>
          </p:spPr>
          <p:txBody>
            <a:bodyPr wrap="none" lIns="203200" tIns="101600" rIns="203200" bIns="101600">
              <a:spAutoFit/>
            </a:bodyPr>
            <a:lstStyle/>
            <a:p>
              <a:pPr algn="ctr"/>
              <a:r>
                <a:rPr lang="en-US" altLang="ja-JP" sz="7200" b="1" dirty="0">
                  <a:ln w="0"/>
                  <a:effectLst>
                    <a:outerShdw blurRad="38100" dist="19050" dir="2700000" algn="tl" rotWithShape="0">
                      <a:schemeClr val="dk1">
                        <a:alpha val="40000"/>
                      </a:schemeClr>
                    </a:outerShdw>
                  </a:effectLst>
                  <a:ea typeface="HGPｺﾞｼｯｸE" panose="020B0900000000000000" pitchFamily="50" charset="-128"/>
                </a:rPr>
                <a:t>set</a:t>
              </a:r>
              <a:endParaRPr lang="ja-JP" altLang="en-US" sz="7200" b="1" dirty="0">
                <a:ln w="0"/>
                <a:effectLst>
                  <a:outerShdw blurRad="38100" dist="19050" dir="2700000" algn="tl" rotWithShape="0">
                    <a:schemeClr val="dk1">
                      <a:alpha val="40000"/>
                    </a:schemeClr>
                  </a:outerShdw>
                </a:effectLst>
                <a:ea typeface="HGPｺﾞｼｯｸE" panose="020B0900000000000000" pitchFamily="50" charset="-128"/>
              </a:endParaRPr>
            </a:p>
          </p:txBody>
        </p:sp>
      </p:grpSp>
      <p:grpSp>
        <p:nvGrpSpPr>
          <p:cNvPr id="7" name="グループ化 6">
            <a:extLst>
              <a:ext uri="{FF2B5EF4-FFF2-40B4-BE49-F238E27FC236}">
                <a16:creationId xmlns:a16="http://schemas.microsoft.com/office/drawing/2014/main" id="{7C523C5F-024C-4E39-A3CB-A9D1352F9DCD}"/>
              </a:ext>
            </a:extLst>
          </p:cNvPr>
          <p:cNvGrpSpPr/>
          <p:nvPr/>
        </p:nvGrpSpPr>
        <p:grpSpPr>
          <a:xfrm>
            <a:off x="4825400" y="7830512"/>
            <a:ext cx="4054188" cy="1560851"/>
            <a:chOff x="5413220" y="7869493"/>
            <a:chExt cx="4054188" cy="1560851"/>
          </a:xfrm>
        </p:grpSpPr>
        <p:sp>
          <p:nvSpPr>
            <p:cNvPr id="25" name="正方形/長方形 24">
              <a:extLst>
                <a:ext uri="{FF2B5EF4-FFF2-40B4-BE49-F238E27FC236}">
                  <a16:creationId xmlns:a16="http://schemas.microsoft.com/office/drawing/2014/main" id="{E7A8C74B-AE7B-406D-B235-77B6023B5563}"/>
                </a:ext>
              </a:extLst>
            </p:cNvPr>
            <p:cNvSpPr/>
            <p:nvPr/>
          </p:nvSpPr>
          <p:spPr>
            <a:xfrm>
              <a:off x="5749466" y="7869493"/>
              <a:ext cx="3130122" cy="1559401"/>
            </a:xfrm>
            <a:prstGeom prst="rect">
              <a:avLst/>
            </a:prstGeom>
            <a:noFill/>
          </p:spPr>
          <p:txBody>
            <a:bodyPr wrap="square" lIns="203200" tIns="101600" rIns="203200" bIns="101600">
              <a:spAutoFit/>
            </a:bodyPr>
            <a:lstStyle/>
            <a:p>
              <a:pPr algn="ctr"/>
              <a:r>
                <a:rPr lang="en-US" altLang="ja-JP" sz="8800" b="1" dirty="0">
                  <a:ln w="0"/>
                  <a:effectLst>
                    <a:outerShdw blurRad="38100" dist="19050" dir="2700000" algn="tl" rotWithShape="0">
                      <a:schemeClr val="dk1">
                        <a:alpha val="40000"/>
                      </a:schemeClr>
                    </a:outerShdw>
                  </a:effectLst>
                  <a:ea typeface="HGPｺﾞｼｯｸE" panose="020B0900000000000000" pitchFamily="50" charset="-128"/>
                </a:rPr>
                <a:t>\250</a:t>
              </a:r>
              <a:endParaRPr lang="en-US" altLang="ja-JP" sz="88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endParaRPr>
            </a:p>
          </p:txBody>
        </p:sp>
        <p:sp>
          <p:nvSpPr>
            <p:cNvPr id="20" name="テキスト ボックス 19">
              <a:extLst>
                <a:ext uri="{FF2B5EF4-FFF2-40B4-BE49-F238E27FC236}">
                  <a16:creationId xmlns:a16="http://schemas.microsoft.com/office/drawing/2014/main" id="{A9443B92-A8CC-49D6-93C6-ABF983F0B0FD}"/>
                </a:ext>
              </a:extLst>
            </p:cNvPr>
            <p:cNvSpPr txBox="1"/>
            <p:nvPr/>
          </p:nvSpPr>
          <p:spPr>
            <a:xfrm>
              <a:off x="8351785" y="8140090"/>
              <a:ext cx="1115623" cy="1107996"/>
            </a:xfrm>
            <a:prstGeom prst="rect">
              <a:avLst/>
            </a:prstGeom>
            <a:noFill/>
          </p:spPr>
          <p:txBody>
            <a:bodyPr wrap="square">
              <a:spAutoFit/>
            </a:bodyPr>
            <a:lstStyle/>
            <a:p>
              <a:r>
                <a:rPr lang="ja-JP" altLang="en-US" sz="66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a:t>
              </a:r>
              <a:endParaRPr lang="ja-JP" altLang="en-US" sz="6600" dirty="0"/>
            </a:p>
          </p:txBody>
        </p:sp>
        <p:sp>
          <p:nvSpPr>
            <p:cNvPr id="22" name="テキスト ボックス 21">
              <a:extLst>
                <a:ext uri="{FF2B5EF4-FFF2-40B4-BE49-F238E27FC236}">
                  <a16:creationId xmlns:a16="http://schemas.microsoft.com/office/drawing/2014/main" id="{114577DF-6B4B-414E-BA2D-090B2BCA7191}"/>
                </a:ext>
              </a:extLst>
            </p:cNvPr>
            <p:cNvSpPr txBox="1"/>
            <p:nvPr/>
          </p:nvSpPr>
          <p:spPr>
            <a:xfrm>
              <a:off x="5413220" y="8106905"/>
              <a:ext cx="783744" cy="1323439"/>
            </a:xfrm>
            <a:prstGeom prst="rect">
              <a:avLst/>
            </a:prstGeom>
            <a:noFill/>
          </p:spPr>
          <p:txBody>
            <a:bodyPr wrap="square">
              <a:spAutoFit/>
            </a:bodyPr>
            <a:lstStyle/>
            <a:p>
              <a:r>
                <a:rPr lang="en-US" altLang="ja-JP" sz="80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a:t>
              </a:r>
              <a:endParaRPr lang="ja-JP" altLang="en-US" sz="8000" dirty="0"/>
            </a:p>
          </p:txBody>
        </p:sp>
      </p:grpSp>
      <p:sp>
        <p:nvSpPr>
          <p:cNvPr id="28" name="正方形/長方形 27">
            <a:extLst>
              <a:ext uri="{FF2B5EF4-FFF2-40B4-BE49-F238E27FC236}">
                <a16:creationId xmlns:a16="http://schemas.microsoft.com/office/drawing/2014/main" id="{47680509-12EF-4AAB-873D-288599BA148F}"/>
              </a:ext>
            </a:extLst>
          </p:cNvPr>
          <p:cNvSpPr/>
          <p:nvPr/>
        </p:nvSpPr>
        <p:spPr>
          <a:xfrm>
            <a:off x="181361" y="1960365"/>
            <a:ext cx="7625485" cy="1128514"/>
          </a:xfrm>
          <a:prstGeom prst="rect">
            <a:avLst/>
          </a:prstGeom>
          <a:noFill/>
        </p:spPr>
        <p:txBody>
          <a:bodyPr wrap="square" lIns="203200" tIns="101600" rIns="203200" bIns="101600">
            <a:spAutoFit/>
          </a:bodyPr>
          <a:lstStyle/>
          <a:p>
            <a:pPr algn="ctr"/>
            <a:r>
              <a:rPr lang="en-US" altLang="ja-JP" sz="6000" b="1" dirty="0">
                <a:ln w="0"/>
                <a:effectLst>
                  <a:outerShdw blurRad="38100" dist="19050" dir="2700000" algn="tl" rotWithShape="0">
                    <a:schemeClr val="dk1">
                      <a:alpha val="40000"/>
                    </a:schemeClr>
                  </a:outerShdw>
                </a:effectLst>
                <a:ea typeface="小塚ゴシック Pro B" panose="020B0800000000000000" pitchFamily="34" charset="-128"/>
              </a:rPr>
              <a:t>Recommended</a:t>
            </a:r>
            <a:r>
              <a:rPr lang="ja-JP" altLang="en-US" sz="6000" b="1" dirty="0">
                <a:ln w="0"/>
                <a:effectLst>
                  <a:outerShdw blurRad="38100" dist="19050" dir="2700000" algn="tl" rotWithShape="0">
                    <a:schemeClr val="dk1">
                      <a:alpha val="40000"/>
                    </a:schemeClr>
                  </a:outerShdw>
                </a:effectLst>
                <a:ea typeface="小塚ゴシック Pro B" panose="020B0800000000000000" pitchFamily="34" charset="-128"/>
              </a:rPr>
              <a:t> </a:t>
            </a:r>
            <a:r>
              <a:rPr lang="en-US" altLang="ja-JP" sz="6000" b="1" dirty="0">
                <a:ln w="0"/>
                <a:effectLst>
                  <a:outerShdw blurRad="38100" dist="19050" dir="2700000" algn="tl" rotWithShape="0">
                    <a:schemeClr val="dk1">
                      <a:alpha val="40000"/>
                    </a:schemeClr>
                  </a:outerShdw>
                </a:effectLst>
                <a:ea typeface="小塚ゴシック Pro B" panose="020B0800000000000000" pitchFamily="34" charset="-128"/>
              </a:rPr>
              <a:t>menu</a:t>
            </a:r>
            <a:endParaRPr lang="ja-JP" altLang="en-US" sz="6000" b="1" dirty="0">
              <a:ln w="0"/>
              <a:effectLst>
                <a:outerShdw blurRad="38100" dist="19050" dir="2700000" algn="tl" rotWithShape="0">
                  <a:schemeClr val="dk1">
                    <a:alpha val="40000"/>
                  </a:schemeClr>
                </a:outerShdw>
              </a:effectLst>
              <a:ea typeface="小塚ゴシック Pro B" panose="020B0800000000000000" pitchFamily="34" charset="-128"/>
            </a:endParaRPr>
          </a:p>
        </p:txBody>
      </p:sp>
      <p:pic>
        <p:nvPicPr>
          <p:cNvPr id="21" name="図 20">
            <a:extLst>
              <a:ext uri="{FF2B5EF4-FFF2-40B4-BE49-F238E27FC236}">
                <a16:creationId xmlns:a16="http://schemas.microsoft.com/office/drawing/2014/main" id="{24AA012D-B619-445C-948F-7E14611589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30225" y="327299"/>
            <a:ext cx="4599721" cy="716650"/>
          </a:xfrm>
          <a:prstGeom prst="rect">
            <a:avLst/>
          </a:prstGeom>
        </p:spPr>
      </p:pic>
    </p:spTree>
    <p:extLst>
      <p:ext uri="{BB962C8B-B14F-4D97-AF65-F5344CB8AC3E}">
        <p14:creationId xmlns:p14="http://schemas.microsoft.com/office/powerpoint/2010/main" val="2570615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A1674CA5-79CF-4DA1-A004-8BB9A2EA2D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6110287" y="2109787"/>
            <a:ext cx="6067425" cy="6067425"/>
          </a:xfrm>
          <a:prstGeom prst="rect">
            <a:avLst/>
          </a:prstGeom>
        </p:spPr>
      </p:pic>
    </p:spTree>
    <p:extLst>
      <p:ext uri="{BB962C8B-B14F-4D97-AF65-F5344CB8AC3E}">
        <p14:creationId xmlns:p14="http://schemas.microsoft.com/office/powerpoint/2010/main" val="3120709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正方形/長方形 14">
            <a:extLst>
              <a:ext uri="{FF2B5EF4-FFF2-40B4-BE49-F238E27FC236}">
                <a16:creationId xmlns:a16="http://schemas.microsoft.com/office/drawing/2014/main" id="{6F258BF5-CEC2-47B5-B7A5-AAE0AB1F4B8A}"/>
              </a:ext>
            </a:extLst>
          </p:cNvPr>
          <p:cNvSpPr/>
          <p:nvPr/>
        </p:nvSpPr>
        <p:spPr>
          <a:xfrm rot="5400000">
            <a:off x="12619692" y="2730101"/>
            <a:ext cx="5593574" cy="1128514"/>
          </a:xfrm>
          <a:prstGeom prst="rect">
            <a:avLst/>
          </a:prstGeom>
          <a:noFill/>
        </p:spPr>
        <p:txBody>
          <a:bodyPr wrap="square" lIns="203200" tIns="101600" rIns="203200" bIns="101600">
            <a:spAutoFit/>
          </a:bodyPr>
          <a:lstStyle/>
          <a:p>
            <a:pPr algn="ctr"/>
            <a:r>
              <a:rPr lang="en-US" altLang="ja-JP" sz="6000" b="1" dirty="0">
                <a:ln w="0"/>
                <a:effectLst>
                  <a:outerShdw blurRad="38100" dist="19050" dir="2700000" algn="tl" rotWithShape="0">
                    <a:schemeClr val="dk1">
                      <a:alpha val="40000"/>
                    </a:schemeClr>
                  </a:outerShdw>
                </a:effectLst>
                <a:ea typeface="小塚ゴシック Pro B" panose="020B0800000000000000" pitchFamily="34" charset="-128"/>
              </a:rPr>
              <a:t>Today’s special</a:t>
            </a:r>
            <a:endParaRPr lang="ja-JP" altLang="en-US" sz="6000" b="1" dirty="0">
              <a:ln w="0"/>
              <a:effectLst>
                <a:outerShdw blurRad="38100" dist="19050" dir="2700000" algn="tl" rotWithShape="0">
                  <a:schemeClr val="dk1">
                    <a:alpha val="40000"/>
                  </a:schemeClr>
                </a:outerShdw>
              </a:effectLst>
              <a:ea typeface="小塚ゴシック Pro B" panose="020B0800000000000000" pitchFamily="34" charset="-128"/>
            </a:endParaRPr>
          </a:p>
        </p:txBody>
      </p:sp>
      <p:sp>
        <p:nvSpPr>
          <p:cNvPr id="16" name="正方形/長方形 15">
            <a:extLst>
              <a:ext uri="{FF2B5EF4-FFF2-40B4-BE49-F238E27FC236}">
                <a16:creationId xmlns:a16="http://schemas.microsoft.com/office/drawing/2014/main" id="{A7AC0202-8702-440A-87A7-C547C7193B66}"/>
              </a:ext>
            </a:extLst>
          </p:cNvPr>
          <p:cNvSpPr/>
          <p:nvPr/>
        </p:nvSpPr>
        <p:spPr>
          <a:xfrm rot="5400000">
            <a:off x="9997909" y="4022671"/>
            <a:ext cx="8337218" cy="1436291"/>
          </a:xfrm>
          <a:prstGeom prst="rect">
            <a:avLst/>
          </a:prstGeom>
          <a:noFill/>
        </p:spPr>
        <p:txBody>
          <a:bodyPr wrap="none" lIns="203200" tIns="101600" rIns="203200" bIns="101600">
            <a:spAutoFit/>
          </a:bodyPr>
          <a:lstStyle/>
          <a:p>
            <a:pPr algn="ctr"/>
            <a:r>
              <a:rPr lang="ja-JP" altLang="en-US" sz="80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バナナパンケーキ</a:t>
            </a:r>
          </a:p>
        </p:txBody>
      </p:sp>
      <p:sp>
        <p:nvSpPr>
          <p:cNvPr id="17" name="正方形/長方形 16">
            <a:extLst>
              <a:ext uri="{FF2B5EF4-FFF2-40B4-BE49-F238E27FC236}">
                <a16:creationId xmlns:a16="http://schemas.microsoft.com/office/drawing/2014/main" id="{58AA40A2-8631-4DC1-8CC0-CB767B77B23B}"/>
              </a:ext>
            </a:extLst>
          </p:cNvPr>
          <p:cNvSpPr/>
          <p:nvPr/>
        </p:nvSpPr>
        <p:spPr>
          <a:xfrm rot="5400000">
            <a:off x="11569430" y="4984234"/>
            <a:ext cx="10287000" cy="318532"/>
          </a:xfrm>
          <a:prstGeom prst="rect">
            <a:avLst/>
          </a:prstGeom>
          <a:solidFill>
            <a:srgbClr val="000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999"/>
          </a:p>
        </p:txBody>
      </p:sp>
      <p:grpSp>
        <p:nvGrpSpPr>
          <p:cNvPr id="4" name="グループ化 3">
            <a:extLst>
              <a:ext uri="{FF2B5EF4-FFF2-40B4-BE49-F238E27FC236}">
                <a16:creationId xmlns:a16="http://schemas.microsoft.com/office/drawing/2014/main" id="{D19D40E7-F809-41F9-A6EE-B34AB316CF6C}"/>
              </a:ext>
            </a:extLst>
          </p:cNvPr>
          <p:cNvGrpSpPr/>
          <p:nvPr/>
        </p:nvGrpSpPr>
        <p:grpSpPr>
          <a:xfrm rot="5400000">
            <a:off x="9502675" y="5644935"/>
            <a:ext cx="5577327" cy="3016210"/>
            <a:chOff x="3028853" y="4438701"/>
            <a:chExt cx="5577327" cy="3016210"/>
          </a:xfrm>
        </p:grpSpPr>
        <p:sp>
          <p:nvSpPr>
            <p:cNvPr id="18" name="テキスト ボックス 17">
              <a:extLst>
                <a:ext uri="{FF2B5EF4-FFF2-40B4-BE49-F238E27FC236}">
                  <a16:creationId xmlns:a16="http://schemas.microsoft.com/office/drawing/2014/main" id="{49650D94-A86E-449C-BBEE-1C5884EB8D1B}"/>
                </a:ext>
              </a:extLst>
            </p:cNvPr>
            <p:cNvSpPr txBox="1"/>
            <p:nvPr/>
          </p:nvSpPr>
          <p:spPr>
            <a:xfrm>
              <a:off x="4394181" y="4438701"/>
              <a:ext cx="4211999" cy="3016210"/>
            </a:xfrm>
            <a:prstGeom prst="rect">
              <a:avLst/>
            </a:prstGeom>
            <a:noFill/>
            <a:effectLst>
              <a:outerShdw blurRad="50800" dist="38100" dir="2700000" algn="tl" rotWithShape="0">
                <a:prstClr val="black">
                  <a:alpha val="40000"/>
                </a:prstClr>
              </a:outerShdw>
            </a:effectLst>
          </p:spPr>
          <p:txBody>
            <a:bodyPr wrap="square" rtlCol="0">
              <a:spAutoFit/>
            </a:bodyPr>
            <a:lstStyle/>
            <a:p>
              <a:r>
                <a:rPr kumimoji="1" lang="en-US" altLang="ja-JP" sz="19000" b="1" dirty="0">
                  <a:effectLst>
                    <a:outerShdw blurRad="50800" dist="38100" dir="2700000" algn="tl" rotWithShape="0">
                      <a:prstClr val="black">
                        <a:alpha val="40000"/>
                      </a:prstClr>
                    </a:outerShdw>
                  </a:effectLst>
                  <a:ea typeface="小塚ゴシック Pro H" panose="020B0800000000000000" pitchFamily="34" charset="-128"/>
                </a:rPr>
                <a:t>880</a:t>
              </a:r>
              <a:endParaRPr kumimoji="1" lang="ja-JP" altLang="en-US" sz="19000" b="1" dirty="0">
                <a:effectLst>
                  <a:outerShdw blurRad="50800" dist="38100" dir="2700000" algn="tl" rotWithShape="0">
                    <a:prstClr val="black">
                      <a:alpha val="40000"/>
                    </a:prstClr>
                  </a:outerShdw>
                </a:effectLst>
                <a:ea typeface="小塚ゴシック Pro H" panose="020B0800000000000000" pitchFamily="34" charset="-128"/>
              </a:endParaRPr>
            </a:p>
          </p:txBody>
        </p:sp>
        <p:sp>
          <p:nvSpPr>
            <p:cNvPr id="19" name="テキスト ボックス 18">
              <a:extLst>
                <a:ext uri="{FF2B5EF4-FFF2-40B4-BE49-F238E27FC236}">
                  <a16:creationId xmlns:a16="http://schemas.microsoft.com/office/drawing/2014/main" id="{7956FA29-0CE4-4400-8A65-BFAC44724BD1}"/>
                </a:ext>
              </a:extLst>
            </p:cNvPr>
            <p:cNvSpPr txBox="1"/>
            <p:nvPr/>
          </p:nvSpPr>
          <p:spPr>
            <a:xfrm>
              <a:off x="3028853" y="5435888"/>
              <a:ext cx="1886047" cy="1785104"/>
            </a:xfrm>
            <a:prstGeom prst="rect">
              <a:avLst/>
            </a:prstGeom>
            <a:noFill/>
          </p:spPr>
          <p:txBody>
            <a:bodyPr wrap="square" rtlCol="0">
              <a:spAutoFit/>
            </a:bodyPr>
            <a:lstStyle/>
            <a:p>
              <a:r>
                <a:rPr kumimoji="1" lang="ja-JP" altLang="en-US" sz="11000" b="1" dirty="0">
                  <a:effectLst>
                    <a:outerShdw blurRad="50800" dist="38100" dir="2700000" algn="tl" rotWithShape="0">
                      <a:prstClr val="black">
                        <a:alpha val="40000"/>
                      </a:prstClr>
                    </a:outerShdw>
                  </a:effectLst>
                  <a:ea typeface="小塚ゴシック Pro B" panose="020B0800000000000000" pitchFamily="34" charset="-128"/>
                </a:rPr>
                <a:t>￥</a:t>
              </a:r>
            </a:p>
          </p:txBody>
        </p:sp>
      </p:grpSp>
      <p:pic>
        <p:nvPicPr>
          <p:cNvPr id="23" name="図 22">
            <a:extLst>
              <a:ext uri="{FF2B5EF4-FFF2-40B4-BE49-F238E27FC236}">
                <a16:creationId xmlns:a16="http://schemas.microsoft.com/office/drawing/2014/main" id="{D59CDD05-2185-46F7-80A9-41AFB86D9F3F}"/>
              </a:ext>
            </a:extLst>
          </p:cNvPr>
          <p:cNvPicPr>
            <a:picLocks noChangeAspect="1"/>
          </p:cNvPicPr>
          <p:nvPr/>
        </p:nvPicPr>
        <p:blipFill rotWithShape="1">
          <a:blip r:embed="rId2">
            <a:extLst>
              <a:ext uri="{28A0092B-C50C-407E-A947-70E740481C1C}">
                <a14:useLocalDpi xmlns:a14="http://schemas.microsoft.com/office/drawing/2010/main" val="0"/>
              </a:ext>
            </a:extLst>
          </a:blip>
          <a:srcRect l="35230" t="-1769" r="303" b="2782"/>
          <a:stretch/>
        </p:blipFill>
        <p:spPr>
          <a:xfrm rot="5400000">
            <a:off x="955870" y="1123934"/>
            <a:ext cx="7848000" cy="8039132"/>
          </a:xfrm>
          <a:prstGeom prst="rect">
            <a:avLst/>
          </a:prstGeom>
          <a:effectLst>
            <a:outerShdw blurRad="50800" dist="38100" dir="2700000" algn="tl" rotWithShape="0">
              <a:prstClr val="black">
                <a:alpha val="40000"/>
              </a:prstClr>
            </a:outerShdw>
          </a:effectLst>
        </p:spPr>
      </p:pic>
      <p:grpSp>
        <p:nvGrpSpPr>
          <p:cNvPr id="5" name="グループ化 4">
            <a:extLst>
              <a:ext uri="{FF2B5EF4-FFF2-40B4-BE49-F238E27FC236}">
                <a16:creationId xmlns:a16="http://schemas.microsoft.com/office/drawing/2014/main" id="{EF0F4E00-30D8-48E1-92AF-202076F94DB8}"/>
              </a:ext>
            </a:extLst>
          </p:cNvPr>
          <p:cNvGrpSpPr/>
          <p:nvPr/>
        </p:nvGrpSpPr>
        <p:grpSpPr>
          <a:xfrm rot="5400000">
            <a:off x="8089244" y="2450622"/>
            <a:ext cx="4283078" cy="1340732"/>
            <a:chOff x="1054484" y="7965052"/>
            <a:chExt cx="4283078" cy="1340732"/>
          </a:xfrm>
        </p:grpSpPr>
        <p:sp>
          <p:nvSpPr>
            <p:cNvPr id="24" name="正方形/長方形 23">
              <a:extLst>
                <a:ext uri="{FF2B5EF4-FFF2-40B4-BE49-F238E27FC236}">
                  <a16:creationId xmlns:a16="http://schemas.microsoft.com/office/drawing/2014/main" id="{FD7F871E-6DDE-451E-8082-AFCA678A0409}"/>
                </a:ext>
              </a:extLst>
            </p:cNvPr>
            <p:cNvSpPr/>
            <p:nvPr/>
          </p:nvSpPr>
          <p:spPr>
            <a:xfrm>
              <a:off x="1054484" y="7965052"/>
              <a:ext cx="3080973" cy="1220847"/>
            </a:xfrm>
            <a:prstGeom prst="rect">
              <a:avLst/>
            </a:prstGeom>
            <a:noFill/>
          </p:spPr>
          <p:txBody>
            <a:bodyPr wrap="none" lIns="203200" tIns="101600" rIns="203200" bIns="101600">
              <a:spAutoFit/>
            </a:bodyPr>
            <a:lstStyle/>
            <a:p>
              <a:pPr algn="ctr"/>
              <a:r>
                <a:rPr lang="ja-JP" altLang="en-US" sz="66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ドリンク</a:t>
              </a:r>
            </a:p>
          </p:txBody>
        </p:sp>
        <p:sp>
          <p:nvSpPr>
            <p:cNvPr id="13" name="正方形/長方形 12">
              <a:extLst>
                <a:ext uri="{FF2B5EF4-FFF2-40B4-BE49-F238E27FC236}">
                  <a16:creationId xmlns:a16="http://schemas.microsoft.com/office/drawing/2014/main" id="{42F4ABAD-1808-42E6-B511-3DF612D52260}"/>
                </a:ext>
              </a:extLst>
            </p:cNvPr>
            <p:cNvSpPr/>
            <p:nvPr/>
          </p:nvSpPr>
          <p:spPr>
            <a:xfrm>
              <a:off x="3779315" y="7992605"/>
              <a:ext cx="1558247" cy="1313179"/>
            </a:xfrm>
            <a:prstGeom prst="rect">
              <a:avLst/>
            </a:prstGeom>
            <a:noFill/>
          </p:spPr>
          <p:txBody>
            <a:bodyPr wrap="none" lIns="203200" tIns="101600" rIns="203200" bIns="101600">
              <a:spAutoFit/>
            </a:bodyPr>
            <a:lstStyle/>
            <a:p>
              <a:pPr algn="ctr"/>
              <a:r>
                <a:rPr lang="en-US" altLang="ja-JP" sz="7200" b="1" dirty="0">
                  <a:ln w="0"/>
                  <a:effectLst>
                    <a:outerShdw blurRad="38100" dist="19050" dir="2700000" algn="tl" rotWithShape="0">
                      <a:schemeClr val="dk1">
                        <a:alpha val="40000"/>
                      </a:schemeClr>
                    </a:outerShdw>
                  </a:effectLst>
                  <a:ea typeface="HGPｺﾞｼｯｸE" panose="020B0900000000000000" pitchFamily="50" charset="-128"/>
                </a:rPr>
                <a:t>set</a:t>
              </a:r>
              <a:endParaRPr lang="ja-JP" altLang="en-US" sz="7200" b="1" dirty="0">
                <a:ln w="0"/>
                <a:effectLst>
                  <a:outerShdw blurRad="38100" dist="19050" dir="2700000" algn="tl" rotWithShape="0">
                    <a:schemeClr val="dk1">
                      <a:alpha val="40000"/>
                    </a:schemeClr>
                  </a:outerShdw>
                </a:effectLst>
                <a:ea typeface="HGPｺﾞｼｯｸE" panose="020B0900000000000000" pitchFamily="50" charset="-128"/>
              </a:endParaRPr>
            </a:p>
          </p:txBody>
        </p:sp>
      </p:grpSp>
      <p:grpSp>
        <p:nvGrpSpPr>
          <p:cNvPr id="7" name="グループ化 6">
            <a:extLst>
              <a:ext uri="{FF2B5EF4-FFF2-40B4-BE49-F238E27FC236}">
                <a16:creationId xmlns:a16="http://schemas.microsoft.com/office/drawing/2014/main" id="{7C523C5F-024C-4E39-A3CB-A9D1352F9DCD}"/>
              </a:ext>
            </a:extLst>
          </p:cNvPr>
          <p:cNvGrpSpPr/>
          <p:nvPr/>
        </p:nvGrpSpPr>
        <p:grpSpPr>
          <a:xfrm rot="5400000">
            <a:off x="8235766" y="6554069"/>
            <a:ext cx="4054188" cy="1560850"/>
            <a:chOff x="5413220" y="7869494"/>
            <a:chExt cx="4054188" cy="1560850"/>
          </a:xfrm>
        </p:grpSpPr>
        <p:sp>
          <p:nvSpPr>
            <p:cNvPr id="25" name="正方形/長方形 24">
              <a:extLst>
                <a:ext uri="{FF2B5EF4-FFF2-40B4-BE49-F238E27FC236}">
                  <a16:creationId xmlns:a16="http://schemas.microsoft.com/office/drawing/2014/main" id="{E7A8C74B-AE7B-406D-B235-77B6023B5563}"/>
                </a:ext>
              </a:extLst>
            </p:cNvPr>
            <p:cNvSpPr/>
            <p:nvPr/>
          </p:nvSpPr>
          <p:spPr>
            <a:xfrm>
              <a:off x="5749466" y="7869494"/>
              <a:ext cx="3130122" cy="1559401"/>
            </a:xfrm>
            <a:prstGeom prst="rect">
              <a:avLst/>
            </a:prstGeom>
            <a:noFill/>
          </p:spPr>
          <p:txBody>
            <a:bodyPr wrap="square" lIns="203200" tIns="101600" rIns="203200" bIns="101600">
              <a:spAutoFit/>
            </a:bodyPr>
            <a:lstStyle/>
            <a:p>
              <a:pPr algn="ctr"/>
              <a:r>
                <a:rPr lang="en-US" altLang="ja-JP" sz="8800" b="1" dirty="0">
                  <a:ln w="0"/>
                  <a:effectLst>
                    <a:outerShdw blurRad="38100" dist="19050" dir="2700000" algn="tl" rotWithShape="0">
                      <a:schemeClr val="dk1">
                        <a:alpha val="40000"/>
                      </a:schemeClr>
                    </a:outerShdw>
                  </a:effectLst>
                  <a:ea typeface="HGPｺﾞｼｯｸE" panose="020B0900000000000000" pitchFamily="50" charset="-128"/>
                </a:rPr>
                <a:t>\250</a:t>
              </a:r>
              <a:endParaRPr lang="en-US" altLang="ja-JP" sz="88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endParaRPr>
            </a:p>
          </p:txBody>
        </p:sp>
        <p:sp>
          <p:nvSpPr>
            <p:cNvPr id="20" name="テキスト ボックス 19">
              <a:extLst>
                <a:ext uri="{FF2B5EF4-FFF2-40B4-BE49-F238E27FC236}">
                  <a16:creationId xmlns:a16="http://schemas.microsoft.com/office/drawing/2014/main" id="{A9443B92-A8CC-49D6-93C6-ABF983F0B0FD}"/>
                </a:ext>
              </a:extLst>
            </p:cNvPr>
            <p:cNvSpPr txBox="1"/>
            <p:nvPr/>
          </p:nvSpPr>
          <p:spPr>
            <a:xfrm>
              <a:off x="8351785" y="8140090"/>
              <a:ext cx="1115623" cy="1107996"/>
            </a:xfrm>
            <a:prstGeom prst="rect">
              <a:avLst/>
            </a:prstGeom>
            <a:noFill/>
          </p:spPr>
          <p:txBody>
            <a:bodyPr wrap="square">
              <a:spAutoFit/>
            </a:bodyPr>
            <a:lstStyle/>
            <a:p>
              <a:r>
                <a:rPr lang="ja-JP" altLang="en-US" sz="66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a:t>
              </a:r>
              <a:endParaRPr lang="ja-JP" altLang="en-US" sz="6600" dirty="0"/>
            </a:p>
          </p:txBody>
        </p:sp>
        <p:sp>
          <p:nvSpPr>
            <p:cNvPr id="22" name="テキスト ボックス 21">
              <a:extLst>
                <a:ext uri="{FF2B5EF4-FFF2-40B4-BE49-F238E27FC236}">
                  <a16:creationId xmlns:a16="http://schemas.microsoft.com/office/drawing/2014/main" id="{114577DF-6B4B-414E-BA2D-090B2BCA7191}"/>
                </a:ext>
              </a:extLst>
            </p:cNvPr>
            <p:cNvSpPr txBox="1"/>
            <p:nvPr/>
          </p:nvSpPr>
          <p:spPr>
            <a:xfrm>
              <a:off x="5413220" y="8106905"/>
              <a:ext cx="783744" cy="1323439"/>
            </a:xfrm>
            <a:prstGeom prst="rect">
              <a:avLst/>
            </a:prstGeom>
            <a:noFill/>
          </p:spPr>
          <p:txBody>
            <a:bodyPr wrap="square">
              <a:spAutoFit/>
            </a:bodyPr>
            <a:lstStyle/>
            <a:p>
              <a:r>
                <a:rPr lang="en-US" altLang="ja-JP" sz="80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a:t>
              </a:r>
              <a:endParaRPr lang="ja-JP" altLang="en-US" sz="8000" dirty="0"/>
            </a:p>
          </p:txBody>
        </p:sp>
      </p:grpSp>
      <p:pic>
        <p:nvPicPr>
          <p:cNvPr id="9" name="図 8">
            <a:extLst>
              <a:ext uri="{FF2B5EF4-FFF2-40B4-BE49-F238E27FC236}">
                <a16:creationId xmlns:a16="http://schemas.microsoft.com/office/drawing/2014/main" id="{14C9CBB8-60E3-459E-AC2A-2291074E42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5065714" y="7384592"/>
            <a:ext cx="4599721" cy="716650"/>
          </a:xfrm>
          <a:prstGeom prst="rect">
            <a:avLst/>
          </a:prstGeom>
        </p:spPr>
      </p:pic>
    </p:spTree>
    <p:extLst>
      <p:ext uri="{BB962C8B-B14F-4D97-AF65-F5344CB8AC3E}">
        <p14:creationId xmlns:p14="http://schemas.microsoft.com/office/powerpoint/2010/main" val="2999323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58AA40A2-8631-4DC1-8CC0-CB767B77B23B}"/>
              </a:ext>
            </a:extLst>
          </p:cNvPr>
          <p:cNvSpPr/>
          <p:nvPr/>
        </p:nvSpPr>
        <p:spPr>
          <a:xfrm rot="5400000">
            <a:off x="11569430" y="4984234"/>
            <a:ext cx="10287000" cy="318532"/>
          </a:xfrm>
          <a:prstGeom prst="rect">
            <a:avLst/>
          </a:prstGeom>
          <a:solidFill>
            <a:srgbClr val="000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999"/>
          </a:p>
        </p:txBody>
      </p:sp>
      <p:grpSp>
        <p:nvGrpSpPr>
          <p:cNvPr id="5" name="グループ化 4">
            <a:extLst>
              <a:ext uri="{FF2B5EF4-FFF2-40B4-BE49-F238E27FC236}">
                <a16:creationId xmlns:a16="http://schemas.microsoft.com/office/drawing/2014/main" id="{EF0F4E00-30D8-48E1-92AF-202076F94DB8}"/>
              </a:ext>
            </a:extLst>
          </p:cNvPr>
          <p:cNvGrpSpPr/>
          <p:nvPr/>
        </p:nvGrpSpPr>
        <p:grpSpPr>
          <a:xfrm rot="5400000">
            <a:off x="8089244" y="2450622"/>
            <a:ext cx="4283078" cy="1340732"/>
            <a:chOff x="1054484" y="7965052"/>
            <a:chExt cx="4283078" cy="1340732"/>
          </a:xfrm>
        </p:grpSpPr>
        <p:sp>
          <p:nvSpPr>
            <p:cNvPr id="24" name="正方形/長方形 23">
              <a:extLst>
                <a:ext uri="{FF2B5EF4-FFF2-40B4-BE49-F238E27FC236}">
                  <a16:creationId xmlns:a16="http://schemas.microsoft.com/office/drawing/2014/main" id="{FD7F871E-6DDE-451E-8082-AFCA678A0409}"/>
                </a:ext>
              </a:extLst>
            </p:cNvPr>
            <p:cNvSpPr/>
            <p:nvPr/>
          </p:nvSpPr>
          <p:spPr>
            <a:xfrm>
              <a:off x="1054484" y="7965052"/>
              <a:ext cx="3080973" cy="1220847"/>
            </a:xfrm>
            <a:prstGeom prst="rect">
              <a:avLst/>
            </a:prstGeom>
            <a:noFill/>
          </p:spPr>
          <p:txBody>
            <a:bodyPr wrap="none" lIns="203200" tIns="101600" rIns="203200" bIns="101600">
              <a:spAutoFit/>
            </a:bodyPr>
            <a:lstStyle/>
            <a:p>
              <a:pPr algn="ctr"/>
              <a:r>
                <a:rPr lang="ja-JP" altLang="en-US" sz="66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ドリンク</a:t>
              </a:r>
            </a:p>
          </p:txBody>
        </p:sp>
        <p:sp>
          <p:nvSpPr>
            <p:cNvPr id="13" name="正方形/長方形 12">
              <a:extLst>
                <a:ext uri="{FF2B5EF4-FFF2-40B4-BE49-F238E27FC236}">
                  <a16:creationId xmlns:a16="http://schemas.microsoft.com/office/drawing/2014/main" id="{42F4ABAD-1808-42E6-B511-3DF612D52260}"/>
                </a:ext>
              </a:extLst>
            </p:cNvPr>
            <p:cNvSpPr/>
            <p:nvPr/>
          </p:nvSpPr>
          <p:spPr>
            <a:xfrm>
              <a:off x="3779315" y="7992605"/>
              <a:ext cx="1558247" cy="1313179"/>
            </a:xfrm>
            <a:prstGeom prst="rect">
              <a:avLst/>
            </a:prstGeom>
            <a:noFill/>
          </p:spPr>
          <p:txBody>
            <a:bodyPr wrap="none" lIns="203200" tIns="101600" rIns="203200" bIns="101600">
              <a:spAutoFit/>
            </a:bodyPr>
            <a:lstStyle/>
            <a:p>
              <a:pPr algn="ctr"/>
              <a:r>
                <a:rPr lang="en-US" altLang="ja-JP" sz="7200" b="1" dirty="0">
                  <a:ln w="0"/>
                  <a:effectLst>
                    <a:outerShdw blurRad="38100" dist="19050" dir="2700000" algn="tl" rotWithShape="0">
                      <a:schemeClr val="dk1">
                        <a:alpha val="40000"/>
                      </a:schemeClr>
                    </a:outerShdw>
                  </a:effectLst>
                  <a:ea typeface="HGPｺﾞｼｯｸE" panose="020B0900000000000000" pitchFamily="50" charset="-128"/>
                </a:rPr>
                <a:t>set</a:t>
              </a:r>
              <a:endParaRPr lang="ja-JP" altLang="en-US" sz="7200" b="1" dirty="0">
                <a:ln w="0"/>
                <a:effectLst>
                  <a:outerShdw blurRad="38100" dist="19050" dir="2700000" algn="tl" rotWithShape="0">
                    <a:schemeClr val="dk1">
                      <a:alpha val="40000"/>
                    </a:schemeClr>
                  </a:outerShdw>
                </a:effectLst>
                <a:ea typeface="HGPｺﾞｼｯｸE" panose="020B0900000000000000" pitchFamily="50" charset="-128"/>
              </a:endParaRPr>
            </a:p>
          </p:txBody>
        </p:sp>
      </p:grpSp>
      <p:grpSp>
        <p:nvGrpSpPr>
          <p:cNvPr id="7" name="グループ化 6">
            <a:extLst>
              <a:ext uri="{FF2B5EF4-FFF2-40B4-BE49-F238E27FC236}">
                <a16:creationId xmlns:a16="http://schemas.microsoft.com/office/drawing/2014/main" id="{7C523C5F-024C-4E39-A3CB-A9D1352F9DCD}"/>
              </a:ext>
            </a:extLst>
          </p:cNvPr>
          <p:cNvGrpSpPr/>
          <p:nvPr/>
        </p:nvGrpSpPr>
        <p:grpSpPr>
          <a:xfrm rot="5400000">
            <a:off x="8235766" y="6554069"/>
            <a:ext cx="4054188" cy="1560850"/>
            <a:chOff x="5413220" y="7869494"/>
            <a:chExt cx="4054188" cy="1560850"/>
          </a:xfrm>
        </p:grpSpPr>
        <p:sp>
          <p:nvSpPr>
            <p:cNvPr id="25" name="正方形/長方形 24">
              <a:extLst>
                <a:ext uri="{FF2B5EF4-FFF2-40B4-BE49-F238E27FC236}">
                  <a16:creationId xmlns:a16="http://schemas.microsoft.com/office/drawing/2014/main" id="{E7A8C74B-AE7B-406D-B235-77B6023B5563}"/>
                </a:ext>
              </a:extLst>
            </p:cNvPr>
            <p:cNvSpPr/>
            <p:nvPr/>
          </p:nvSpPr>
          <p:spPr>
            <a:xfrm>
              <a:off x="5749466" y="7869494"/>
              <a:ext cx="3130122" cy="1559401"/>
            </a:xfrm>
            <a:prstGeom prst="rect">
              <a:avLst/>
            </a:prstGeom>
            <a:noFill/>
          </p:spPr>
          <p:txBody>
            <a:bodyPr wrap="square" lIns="203200" tIns="101600" rIns="203200" bIns="101600">
              <a:spAutoFit/>
            </a:bodyPr>
            <a:lstStyle/>
            <a:p>
              <a:pPr algn="ctr"/>
              <a:r>
                <a:rPr lang="en-US" altLang="ja-JP" sz="8800" b="1" dirty="0">
                  <a:ln w="0"/>
                  <a:effectLst>
                    <a:outerShdw blurRad="38100" dist="19050" dir="2700000" algn="tl" rotWithShape="0">
                      <a:schemeClr val="dk1">
                        <a:alpha val="40000"/>
                      </a:schemeClr>
                    </a:outerShdw>
                  </a:effectLst>
                  <a:ea typeface="HGPｺﾞｼｯｸE" panose="020B0900000000000000" pitchFamily="50" charset="-128"/>
                </a:rPr>
                <a:t>\250</a:t>
              </a:r>
              <a:endParaRPr lang="en-US" altLang="ja-JP" sz="88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endParaRPr>
            </a:p>
          </p:txBody>
        </p:sp>
        <p:sp>
          <p:nvSpPr>
            <p:cNvPr id="20" name="テキスト ボックス 19">
              <a:extLst>
                <a:ext uri="{FF2B5EF4-FFF2-40B4-BE49-F238E27FC236}">
                  <a16:creationId xmlns:a16="http://schemas.microsoft.com/office/drawing/2014/main" id="{A9443B92-A8CC-49D6-93C6-ABF983F0B0FD}"/>
                </a:ext>
              </a:extLst>
            </p:cNvPr>
            <p:cNvSpPr txBox="1"/>
            <p:nvPr/>
          </p:nvSpPr>
          <p:spPr>
            <a:xfrm>
              <a:off x="8351785" y="8140090"/>
              <a:ext cx="1115623" cy="1107996"/>
            </a:xfrm>
            <a:prstGeom prst="rect">
              <a:avLst/>
            </a:prstGeom>
            <a:noFill/>
          </p:spPr>
          <p:txBody>
            <a:bodyPr wrap="square">
              <a:spAutoFit/>
            </a:bodyPr>
            <a:lstStyle/>
            <a:p>
              <a:r>
                <a:rPr lang="ja-JP" altLang="en-US" sz="66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a:t>
              </a:r>
              <a:endParaRPr lang="ja-JP" altLang="en-US" sz="6600" dirty="0"/>
            </a:p>
          </p:txBody>
        </p:sp>
        <p:sp>
          <p:nvSpPr>
            <p:cNvPr id="22" name="テキスト ボックス 21">
              <a:extLst>
                <a:ext uri="{FF2B5EF4-FFF2-40B4-BE49-F238E27FC236}">
                  <a16:creationId xmlns:a16="http://schemas.microsoft.com/office/drawing/2014/main" id="{114577DF-6B4B-414E-BA2D-090B2BCA7191}"/>
                </a:ext>
              </a:extLst>
            </p:cNvPr>
            <p:cNvSpPr txBox="1"/>
            <p:nvPr/>
          </p:nvSpPr>
          <p:spPr>
            <a:xfrm>
              <a:off x="5413220" y="8106905"/>
              <a:ext cx="783744" cy="1323439"/>
            </a:xfrm>
            <a:prstGeom prst="rect">
              <a:avLst/>
            </a:prstGeom>
            <a:noFill/>
          </p:spPr>
          <p:txBody>
            <a:bodyPr wrap="square">
              <a:spAutoFit/>
            </a:bodyPr>
            <a:lstStyle/>
            <a:p>
              <a:r>
                <a:rPr lang="en-US" altLang="ja-JP" sz="80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a:t>
              </a:r>
              <a:endParaRPr lang="ja-JP" altLang="en-US" sz="8000" dirty="0"/>
            </a:p>
          </p:txBody>
        </p:sp>
      </p:grpSp>
      <p:pic>
        <p:nvPicPr>
          <p:cNvPr id="9" name="図 8">
            <a:extLst>
              <a:ext uri="{FF2B5EF4-FFF2-40B4-BE49-F238E27FC236}">
                <a16:creationId xmlns:a16="http://schemas.microsoft.com/office/drawing/2014/main" id="{14C9CBB8-60E3-459E-AC2A-2291074E42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5065714" y="7384592"/>
            <a:ext cx="4599721" cy="716650"/>
          </a:xfrm>
          <a:prstGeom prst="rect">
            <a:avLst/>
          </a:prstGeom>
        </p:spPr>
      </p:pic>
      <p:pic>
        <p:nvPicPr>
          <p:cNvPr id="21" name="図 20">
            <a:extLst>
              <a:ext uri="{FF2B5EF4-FFF2-40B4-BE49-F238E27FC236}">
                <a16:creationId xmlns:a16="http://schemas.microsoft.com/office/drawing/2014/main" id="{3C95CF7A-03C9-4CC0-8A21-099724DD5413}"/>
              </a:ext>
            </a:extLst>
          </p:cNvPr>
          <p:cNvPicPr>
            <a:picLocks noChangeAspect="1"/>
          </p:cNvPicPr>
          <p:nvPr/>
        </p:nvPicPr>
        <p:blipFill rotWithShape="1">
          <a:blip r:embed="rId3">
            <a:extLst>
              <a:ext uri="{28A0092B-C50C-407E-A947-70E740481C1C}">
                <a14:useLocalDpi xmlns:a14="http://schemas.microsoft.com/office/drawing/2010/main" val="0"/>
              </a:ext>
            </a:extLst>
          </a:blip>
          <a:srcRect l="4297" t="-1" r="30475" b="139"/>
          <a:stretch/>
        </p:blipFill>
        <p:spPr>
          <a:xfrm rot="5400000">
            <a:off x="929285" y="1129500"/>
            <a:ext cx="7884000" cy="8028000"/>
          </a:xfrm>
          <a:prstGeom prst="rect">
            <a:avLst/>
          </a:prstGeom>
          <a:effectLst>
            <a:outerShdw blurRad="50800" dist="38100" dir="2700000" algn="tl" rotWithShape="0">
              <a:prstClr val="black">
                <a:alpha val="40000"/>
              </a:prstClr>
            </a:outerShdw>
          </a:effectLst>
        </p:spPr>
      </p:pic>
      <p:sp>
        <p:nvSpPr>
          <p:cNvPr id="26" name="正方形/長方形 25">
            <a:extLst>
              <a:ext uri="{FF2B5EF4-FFF2-40B4-BE49-F238E27FC236}">
                <a16:creationId xmlns:a16="http://schemas.microsoft.com/office/drawing/2014/main" id="{C0011465-E43C-4956-B48B-E54C204FD191}"/>
              </a:ext>
            </a:extLst>
          </p:cNvPr>
          <p:cNvSpPr/>
          <p:nvPr/>
        </p:nvSpPr>
        <p:spPr>
          <a:xfrm rot="5400000">
            <a:off x="10173881" y="3959583"/>
            <a:ext cx="8058296" cy="1405513"/>
          </a:xfrm>
          <a:prstGeom prst="rect">
            <a:avLst/>
          </a:prstGeom>
          <a:noFill/>
        </p:spPr>
        <p:txBody>
          <a:bodyPr wrap="none" lIns="203200" tIns="101600" rIns="203200" bIns="101600">
            <a:spAutoFit/>
          </a:bodyPr>
          <a:lstStyle/>
          <a:p>
            <a:pPr algn="ctr"/>
            <a:r>
              <a:rPr lang="ja-JP" altLang="en-US" sz="78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エッグベネディクト</a:t>
            </a:r>
          </a:p>
        </p:txBody>
      </p:sp>
      <p:grpSp>
        <p:nvGrpSpPr>
          <p:cNvPr id="27" name="グループ化 26">
            <a:extLst>
              <a:ext uri="{FF2B5EF4-FFF2-40B4-BE49-F238E27FC236}">
                <a16:creationId xmlns:a16="http://schemas.microsoft.com/office/drawing/2014/main" id="{1B7A2745-990F-4B3C-BF69-C9787BB04325}"/>
              </a:ext>
            </a:extLst>
          </p:cNvPr>
          <p:cNvGrpSpPr/>
          <p:nvPr/>
        </p:nvGrpSpPr>
        <p:grpSpPr>
          <a:xfrm rot="5400000">
            <a:off x="8632007" y="4775047"/>
            <a:ext cx="7448139" cy="3016210"/>
            <a:chOff x="3305549" y="4630086"/>
            <a:chExt cx="5155023" cy="3016210"/>
          </a:xfrm>
        </p:grpSpPr>
        <p:sp>
          <p:nvSpPr>
            <p:cNvPr id="28" name="テキスト ボックス 27">
              <a:extLst>
                <a:ext uri="{FF2B5EF4-FFF2-40B4-BE49-F238E27FC236}">
                  <a16:creationId xmlns:a16="http://schemas.microsoft.com/office/drawing/2014/main" id="{43B9D4E8-D08E-4ABE-AEC5-36CF34DA6164}"/>
                </a:ext>
              </a:extLst>
            </p:cNvPr>
            <p:cNvSpPr txBox="1"/>
            <p:nvPr/>
          </p:nvSpPr>
          <p:spPr>
            <a:xfrm>
              <a:off x="4248573" y="4630086"/>
              <a:ext cx="4211999" cy="3016210"/>
            </a:xfrm>
            <a:prstGeom prst="rect">
              <a:avLst/>
            </a:prstGeom>
            <a:noFill/>
            <a:effectLst>
              <a:outerShdw blurRad="50800" dist="38100" dir="2700000" algn="tl" rotWithShape="0">
                <a:prstClr val="black">
                  <a:alpha val="40000"/>
                </a:prstClr>
              </a:outerShdw>
            </a:effectLst>
          </p:spPr>
          <p:txBody>
            <a:bodyPr wrap="square" rtlCol="0">
              <a:spAutoFit/>
            </a:bodyPr>
            <a:lstStyle/>
            <a:p>
              <a:r>
                <a:rPr kumimoji="1" lang="en-US" altLang="ja-JP" sz="19000" b="1" dirty="0">
                  <a:effectLst>
                    <a:outerShdw blurRad="50800" dist="38100" dir="2700000" algn="tl" rotWithShape="0">
                      <a:prstClr val="black">
                        <a:alpha val="40000"/>
                      </a:prstClr>
                    </a:outerShdw>
                  </a:effectLst>
                  <a:ea typeface="小塚ゴシック Pro H" panose="020B0800000000000000" pitchFamily="34" charset="-128"/>
                </a:rPr>
                <a:t>1,280</a:t>
              </a:r>
              <a:endParaRPr kumimoji="1" lang="ja-JP" altLang="en-US" sz="19000" b="1" dirty="0">
                <a:effectLst>
                  <a:outerShdw blurRad="50800" dist="38100" dir="2700000" algn="tl" rotWithShape="0">
                    <a:prstClr val="black">
                      <a:alpha val="40000"/>
                    </a:prstClr>
                  </a:outerShdw>
                </a:effectLst>
                <a:ea typeface="小塚ゴシック Pro H" panose="020B0800000000000000" pitchFamily="34" charset="-128"/>
              </a:endParaRPr>
            </a:p>
          </p:txBody>
        </p:sp>
        <p:sp>
          <p:nvSpPr>
            <p:cNvPr id="29" name="テキスト ボックス 28">
              <a:extLst>
                <a:ext uri="{FF2B5EF4-FFF2-40B4-BE49-F238E27FC236}">
                  <a16:creationId xmlns:a16="http://schemas.microsoft.com/office/drawing/2014/main" id="{A2836D6C-20EF-4BC2-A626-3CDF4868990F}"/>
                </a:ext>
              </a:extLst>
            </p:cNvPr>
            <p:cNvSpPr txBox="1"/>
            <p:nvPr/>
          </p:nvSpPr>
          <p:spPr>
            <a:xfrm>
              <a:off x="3305549" y="5840983"/>
              <a:ext cx="1886047" cy="1785104"/>
            </a:xfrm>
            <a:prstGeom prst="rect">
              <a:avLst/>
            </a:prstGeom>
            <a:noFill/>
          </p:spPr>
          <p:txBody>
            <a:bodyPr wrap="square" rtlCol="0">
              <a:spAutoFit/>
            </a:bodyPr>
            <a:lstStyle/>
            <a:p>
              <a:r>
                <a:rPr kumimoji="1" lang="ja-JP" altLang="en-US" sz="11000" b="1" dirty="0">
                  <a:effectLst>
                    <a:outerShdw blurRad="50800" dist="38100" dir="2700000" algn="tl" rotWithShape="0">
                      <a:prstClr val="black">
                        <a:alpha val="40000"/>
                      </a:prstClr>
                    </a:outerShdw>
                  </a:effectLst>
                  <a:ea typeface="小塚ゴシック Pro B" panose="020B0800000000000000" pitchFamily="34" charset="-128"/>
                </a:rPr>
                <a:t>￥</a:t>
              </a:r>
            </a:p>
          </p:txBody>
        </p:sp>
      </p:grpSp>
      <p:sp>
        <p:nvSpPr>
          <p:cNvPr id="30" name="正方形/長方形 29">
            <a:extLst>
              <a:ext uri="{FF2B5EF4-FFF2-40B4-BE49-F238E27FC236}">
                <a16:creationId xmlns:a16="http://schemas.microsoft.com/office/drawing/2014/main" id="{56483FCD-1C38-4264-846A-BA928D63E2F2}"/>
              </a:ext>
            </a:extLst>
          </p:cNvPr>
          <p:cNvSpPr/>
          <p:nvPr/>
        </p:nvSpPr>
        <p:spPr>
          <a:xfrm rot="5400000">
            <a:off x="11586642" y="3707959"/>
            <a:ext cx="7625485" cy="1128514"/>
          </a:xfrm>
          <a:prstGeom prst="rect">
            <a:avLst/>
          </a:prstGeom>
          <a:noFill/>
        </p:spPr>
        <p:txBody>
          <a:bodyPr wrap="square" lIns="203200" tIns="101600" rIns="203200" bIns="101600">
            <a:spAutoFit/>
          </a:bodyPr>
          <a:lstStyle/>
          <a:p>
            <a:pPr algn="ctr"/>
            <a:r>
              <a:rPr lang="en-US" altLang="ja-JP" sz="6000" b="1" dirty="0">
                <a:ln w="0"/>
                <a:effectLst>
                  <a:outerShdw blurRad="38100" dist="19050" dir="2700000" algn="tl" rotWithShape="0">
                    <a:schemeClr val="dk1">
                      <a:alpha val="40000"/>
                    </a:schemeClr>
                  </a:outerShdw>
                </a:effectLst>
                <a:ea typeface="小塚ゴシック Pro B" panose="020B0800000000000000" pitchFamily="34" charset="-128"/>
              </a:rPr>
              <a:t>Recommended</a:t>
            </a:r>
            <a:r>
              <a:rPr lang="ja-JP" altLang="en-US" sz="6000" b="1" dirty="0">
                <a:ln w="0"/>
                <a:effectLst>
                  <a:outerShdw blurRad="38100" dist="19050" dir="2700000" algn="tl" rotWithShape="0">
                    <a:schemeClr val="dk1">
                      <a:alpha val="40000"/>
                    </a:schemeClr>
                  </a:outerShdw>
                </a:effectLst>
                <a:ea typeface="小塚ゴシック Pro B" panose="020B0800000000000000" pitchFamily="34" charset="-128"/>
              </a:rPr>
              <a:t> </a:t>
            </a:r>
            <a:r>
              <a:rPr lang="en-US" altLang="ja-JP" sz="6000" b="1" dirty="0">
                <a:ln w="0"/>
                <a:effectLst>
                  <a:outerShdw blurRad="38100" dist="19050" dir="2700000" algn="tl" rotWithShape="0">
                    <a:schemeClr val="dk1">
                      <a:alpha val="40000"/>
                    </a:schemeClr>
                  </a:outerShdw>
                </a:effectLst>
                <a:ea typeface="小塚ゴシック Pro B" panose="020B0800000000000000" pitchFamily="34" charset="-128"/>
              </a:rPr>
              <a:t>menu</a:t>
            </a:r>
            <a:endParaRPr lang="ja-JP" altLang="en-US" sz="6000" b="1" dirty="0">
              <a:ln w="0"/>
              <a:effectLst>
                <a:outerShdw blurRad="38100" dist="19050" dir="2700000" algn="tl" rotWithShape="0">
                  <a:schemeClr val="dk1">
                    <a:alpha val="40000"/>
                  </a:schemeClr>
                </a:outerShdw>
              </a:effectLst>
              <a:ea typeface="小塚ゴシック Pro B" panose="020B0800000000000000" pitchFamily="34" charset="-128"/>
            </a:endParaRPr>
          </a:p>
        </p:txBody>
      </p:sp>
    </p:spTree>
    <p:extLst>
      <p:ext uri="{BB962C8B-B14F-4D97-AF65-F5344CB8AC3E}">
        <p14:creationId xmlns:p14="http://schemas.microsoft.com/office/powerpoint/2010/main" val="2117901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392</TotalTime>
  <Words>429</Words>
  <Application>Microsoft Office PowerPoint</Application>
  <PresentationFormat>ユーザー設定</PresentationFormat>
  <Paragraphs>78</Paragraphs>
  <Slides>9</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9</vt:i4>
      </vt:variant>
    </vt:vector>
  </HeadingPairs>
  <TitlesOfParts>
    <vt:vector size="18" baseType="lpstr">
      <vt:lpstr>HGPｺﾞｼｯｸE</vt:lpstr>
      <vt:lpstr>小塚ゴシック Pr6N L</vt:lpstr>
      <vt:lpstr>小塚ゴシック Pro B</vt:lpstr>
      <vt:lpstr>小塚ゴシック Pro L</vt:lpstr>
      <vt:lpstr>小塚ゴシック Pro M</vt:lpstr>
      <vt:lpstr>Arial</vt:lpstr>
      <vt:lpstr>Calibri</vt:lpstr>
      <vt:lpstr>Calibri Light</vt:lpstr>
      <vt:lpstr>Office テーマ</vt:lpstr>
      <vt:lpstr>動画コンテンツ作成方法（MP4）</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・静止画コンテンツ作成方法</dc:title>
  <dc:creator>鈴木雄大</dc:creator>
  <cp:lastModifiedBy>ファースト ファースト</cp:lastModifiedBy>
  <cp:revision>48</cp:revision>
  <dcterms:created xsi:type="dcterms:W3CDTF">2020-02-06T06:51:22Z</dcterms:created>
  <dcterms:modified xsi:type="dcterms:W3CDTF">2022-03-11T05:04:06Z</dcterms:modified>
</cp:coreProperties>
</file>